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tags/tag4.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tags/tag5.xml" ContentType="application/vnd.openxmlformats-officedocument.presentationml.tags+xml"/>
  <Override PartName="/ppt/notesSlides/notesSlide5.xml" ContentType="application/vnd.openxmlformats-officedocument.presentationml.notesSlide+xml"/>
  <Override PartName="/ppt/charts/chart3.xml" ContentType="application/vnd.openxmlformats-officedocument.drawingml.chart+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13" r:id="rId1"/>
    <p:sldMasterId id="2147484526" r:id="rId2"/>
  </p:sldMasterIdLst>
  <p:notesMasterIdLst>
    <p:notesMasterId r:id="rId14"/>
  </p:notesMasterIdLst>
  <p:sldIdLst>
    <p:sldId id="340" r:id="rId3"/>
    <p:sldId id="341" r:id="rId4"/>
    <p:sldId id="342" r:id="rId5"/>
    <p:sldId id="343" r:id="rId6"/>
    <p:sldId id="344" r:id="rId7"/>
    <p:sldId id="345" r:id="rId8"/>
    <p:sldId id="346" r:id="rId9"/>
    <p:sldId id="347" r:id="rId10"/>
    <p:sldId id="348" r:id="rId11"/>
    <p:sldId id="349" r:id="rId12"/>
    <p:sldId id="350" r:id="rId13"/>
  </p:sldIdLst>
  <p:sldSz cx="10058400" cy="7772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2">
          <p15:clr>
            <a:srgbClr val="A4A3A4"/>
          </p15:clr>
        </p15:guide>
        <p15:guide id="2" orient="horz" pos="3987">
          <p15:clr>
            <a:srgbClr val="A4A3A4"/>
          </p15:clr>
        </p15:guide>
        <p15:guide id="3" pos="6029">
          <p15:clr>
            <a:srgbClr val="A4A3A4"/>
          </p15:clr>
        </p15:guide>
        <p15:guide id="4" pos="348">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74"/>
    <a:srgbClr val="595959"/>
    <a:srgbClr val="427994"/>
    <a:srgbClr val="A5C3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3" autoAdjust="0"/>
    <p:restoredTop sz="97722" autoAdjust="0"/>
  </p:normalViewPr>
  <p:slideViewPr>
    <p:cSldViewPr snapToGrid="0">
      <p:cViewPr varScale="1">
        <p:scale>
          <a:sx n="73" d="100"/>
          <a:sy n="73" d="100"/>
        </p:scale>
        <p:origin x="1512" y="62"/>
      </p:cViewPr>
      <p:guideLst>
        <p:guide orient="horz" pos="2162"/>
        <p:guide orient="horz" pos="3987"/>
        <p:guide pos="6029"/>
        <p:guide pos="348"/>
      </p:guideLst>
    </p:cSldViewPr>
  </p:slid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87" d="100"/>
          <a:sy n="87" d="100"/>
        </p:scale>
        <p:origin x="3720"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003128173463086"/>
          <c:y val="3.9400825414857975E-2"/>
          <c:w val="0.77380107946649246"/>
          <c:h val="0.92119834917028409"/>
        </c:manualLayout>
      </c:layout>
      <c:barChart>
        <c:barDir val="bar"/>
        <c:grouping val="clustered"/>
        <c:varyColors val="0"/>
        <c:ser>
          <c:idx val="0"/>
          <c:order val="0"/>
          <c:tx>
            <c:strRef>
              <c:f>Sheet1!$B$1</c:f>
              <c:strCache>
                <c:ptCount val="1"/>
                <c:pt idx="0">
                  <c:v>Series 1</c:v>
                </c:pt>
              </c:strCache>
            </c:strRef>
          </c:tx>
          <c:spPr>
            <a:solidFill>
              <a:schemeClr val="bg1">
                <a:lumMod val="85000"/>
              </a:schemeClr>
            </a:solidFill>
          </c:spPr>
          <c:invertIfNegative val="0"/>
          <c:cat>
            <c:numRef>
              <c:f>Sheet1!$A$2:$A$3</c:f>
              <c:numCache>
                <c:formatCode>General</c:formatCode>
                <c:ptCount val="2"/>
              </c:numCache>
            </c:numRef>
          </c:cat>
          <c:val>
            <c:numRef>
              <c:f>Sheet1!$B$2:$B$3</c:f>
              <c:numCache>
                <c:formatCode>0%</c:formatCode>
                <c:ptCount val="2"/>
                <c:pt idx="0">
                  <c:v>1</c:v>
                </c:pt>
                <c:pt idx="1">
                  <c:v>1</c:v>
                </c:pt>
              </c:numCache>
            </c:numRef>
          </c:val>
          <c:extLst>
            <c:ext xmlns:c16="http://schemas.microsoft.com/office/drawing/2014/chart" uri="{C3380CC4-5D6E-409C-BE32-E72D297353CC}">
              <c16:uniqueId val="{00000000-8480-4565-A285-2C8A41D6AC08}"/>
            </c:ext>
          </c:extLst>
        </c:ser>
        <c:ser>
          <c:idx val="1"/>
          <c:order val="1"/>
          <c:tx>
            <c:strRef>
              <c:f>Sheet1!$C$1</c:f>
              <c:strCache>
                <c:ptCount val="1"/>
                <c:pt idx="0">
                  <c:v>Series 2</c:v>
                </c:pt>
              </c:strCache>
            </c:strRef>
          </c:tx>
          <c:spPr>
            <a:solidFill>
              <a:srgbClr val="929497"/>
            </a:solidFill>
          </c:spPr>
          <c:invertIfNegative val="0"/>
          <c:dLbls>
            <c:spPr>
              <a:noFill/>
              <a:ln>
                <a:noFill/>
              </a:ln>
              <a:effectLst/>
            </c:spPr>
            <c:txPr>
              <a:bodyPr/>
              <a:lstStyle/>
              <a:p>
                <a:pPr>
                  <a:defRPr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Sheet1!$A$2:$A$3</c:f>
              <c:numCache>
                <c:formatCode>General</c:formatCode>
                <c:ptCount val="2"/>
              </c:numCache>
            </c:numRef>
          </c:cat>
          <c:val>
            <c:numRef>
              <c:f>Sheet1!$C$2:$C$3</c:f>
              <c:numCache>
                <c:formatCode>0%</c:formatCode>
                <c:ptCount val="2"/>
                <c:pt idx="0">
                  <c:v>0.51</c:v>
                </c:pt>
                <c:pt idx="1">
                  <c:v>0.56999999999999995</c:v>
                </c:pt>
              </c:numCache>
            </c:numRef>
          </c:val>
          <c:extLst>
            <c:ext xmlns:c16="http://schemas.microsoft.com/office/drawing/2014/chart" uri="{C3380CC4-5D6E-409C-BE32-E72D297353CC}">
              <c16:uniqueId val="{00000001-8480-4565-A285-2C8A41D6AC08}"/>
            </c:ext>
          </c:extLst>
        </c:ser>
        <c:ser>
          <c:idx val="2"/>
          <c:order val="2"/>
          <c:tx>
            <c:strRef>
              <c:f>Sheet1!$D$1</c:f>
              <c:strCache>
                <c:ptCount val="1"/>
                <c:pt idx="0">
                  <c:v>Series 3</c:v>
                </c:pt>
              </c:strCache>
            </c:strRef>
          </c:tx>
          <c:invertIfNegative val="0"/>
          <c:dPt>
            <c:idx val="0"/>
            <c:invertIfNegative val="0"/>
            <c:bubble3D val="0"/>
            <c:spPr>
              <a:solidFill>
                <a:srgbClr val="009DBA"/>
              </a:solidFill>
            </c:spPr>
            <c:extLst>
              <c:ext xmlns:c16="http://schemas.microsoft.com/office/drawing/2014/chart" uri="{C3380CC4-5D6E-409C-BE32-E72D297353CC}">
                <c16:uniqueId val="{00000003-8480-4565-A285-2C8A41D6AC08}"/>
              </c:ext>
            </c:extLst>
          </c:dPt>
          <c:dPt>
            <c:idx val="1"/>
            <c:invertIfNegative val="0"/>
            <c:bubble3D val="0"/>
            <c:spPr>
              <a:solidFill>
                <a:srgbClr val="648C1A"/>
              </a:solidFill>
            </c:spPr>
            <c:extLst>
              <c:ext xmlns:c16="http://schemas.microsoft.com/office/drawing/2014/chart" uri="{C3380CC4-5D6E-409C-BE32-E72D297353CC}">
                <c16:uniqueId val="{00000005-8480-4565-A285-2C8A41D6AC08}"/>
              </c:ext>
            </c:extLst>
          </c:dPt>
          <c:dLbls>
            <c:spPr>
              <a:noFill/>
              <a:ln>
                <a:noFill/>
              </a:ln>
              <a:effectLst/>
            </c:spPr>
            <c:txPr>
              <a:bodyPr/>
              <a:lstStyle/>
              <a:p>
                <a:pPr>
                  <a:defRPr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Sheet1!$A$2:$A$3</c:f>
              <c:numCache>
                <c:formatCode>General</c:formatCode>
                <c:ptCount val="2"/>
              </c:numCache>
            </c:numRef>
          </c:cat>
          <c:val>
            <c:numRef>
              <c:f>Sheet1!$D$2:$D$3</c:f>
              <c:numCache>
                <c:formatCode>0%</c:formatCode>
                <c:ptCount val="2"/>
                <c:pt idx="0">
                  <c:v>0.14000000000000001</c:v>
                </c:pt>
                <c:pt idx="1">
                  <c:v>0.13</c:v>
                </c:pt>
              </c:numCache>
            </c:numRef>
          </c:val>
          <c:extLst>
            <c:ext xmlns:c16="http://schemas.microsoft.com/office/drawing/2014/chart" uri="{C3380CC4-5D6E-409C-BE32-E72D297353CC}">
              <c16:uniqueId val="{00000006-8480-4565-A285-2C8A41D6AC08}"/>
            </c:ext>
          </c:extLst>
        </c:ser>
        <c:dLbls>
          <c:showLegendKey val="0"/>
          <c:showVal val="0"/>
          <c:showCatName val="0"/>
          <c:showSerName val="0"/>
          <c:showPercent val="0"/>
          <c:showBubbleSize val="0"/>
        </c:dLbls>
        <c:gapWidth val="150"/>
        <c:overlap val="18"/>
        <c:axId val="239355392"/>
        <c:axId val="53118080"/>
      </c:barChart>
      <c:catAx>
        <c:axId val="239355392"/>
        <c:scaling>
          <c:orientation val="maxMin"/>
        </c:scaling>
        <c:delete val="0"/>
        <c:axPos val="l"/>
        <c:numFmt formatCode="General" sourceLinked="1"/>
        <c:majorTickMark val="out"/>
        <c:minorTickMark val="none"/>
        <c:tickLblPos val="nextTo"/>
        <c:spPr>
          <a:ln>
            <a:noFill/>
          </a:ln>
        </c:spPr>
        <c:txPr>
          <a:bodyPr anchor="b"/>
          <a:lstStyle/>
          <a:p>
            <a:pPr>
              <a:defRPr sz="2000"/>
            </a:pPr>
            <a:endParaRPr lang="en-US"/>
          </a:p>
        </c:txPr>
        <c:crossAx val="53118080"/>
        <c:crosses val="autoZero"/>
        <c:auto val="1"/>
        <c:lblAlgn val="ctr"/>
        <c:lblOffset val="100"/>
        <c:noMultiLvlLbl val="0"/>
      </c:catAx>
      <c:valAx>
        <c:axId val="53118080"/>
        <c:scaling>
          <c:orientation val="minMax"/>
          <c:max val="1"/>
          <c:min val="0"/>
        </c:scaling>
        <c:delete val="0"/>
        <c:axPos val="t"/>
        <c:numFmt formatCode="0%" sourceLinked="1"/>
        <c:majorTickMark val="none"/>
        <c:minorTickMark val="none"/>
        <c:tickLblPos val="none"/>
        <c:spPr>
          <a:ln>
            <a:noFill/>
          </a:ln>
        </c:spPr>
        <c:crossAx val="2393553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970719395380281E-2"/>
          <c:y val="3.8461441021942031E-2"/>
          <c:w val="0.89449005346398403"/>
          <c:h val="0.83574582174138534"/>
        </c:manualLayout>
      </c:layout>
      <c:barChart>
        <c:barDir val="bar"/>
        <c:grouping val="clustered"/>
        <c:varyColors val="0"/>
        <c:ser>
          <c:idx val="0"/>
          <c:order val="0"/>
          <c:tx>
            <c:strRef>
              <c:f>Sheet1!$B$1</c:f>
              <c:strCache>
                <c:ptCount val="1"/>
                <c:pt idx="0">
                  <c:v>Series 1</c:v>
                </c:pt>
              </c:strCache>
            </c:strRef>
          </c:tx>
          <c:spPr>
            <a:solidFill>
              <a:schemeClr val="bg1">
                <a:lumMod val="85000"/>
              </a:schemeClr>
            </a:solidFill>
          </c:spPr>
          <c:invertIfNegative val="0"/>
          <c:cat>
            <c:strRef>
              <c:f>Sheet1!$A$2:$A$3</c:f>
              <c:strCache>
                <c:ptCount val="2"/>
                <c:pt idx="0">
                  <c:v>Category 1</c:v>
                </c:pt>
                <c:pt idx="1">
                  <c:v>Category 2</c:v>
                </c:pt>
              </c:strCache>
            </c:strRef>
          </c:cat>
          <c:val>
            <c:numRef>
              <c:f>Sheet1!$B$2:$B$3</c:f>
              <c:numCache>
                <c:formatCode>0%</c:formatCode>
                <c:ptCount val="2"/>
                <c:pt idx="0">
                  <c:v>1</c:v>
                </c:pt>
                <c:pt idx="1">
                  <c:v>1</c:v>
                </c:pt>
              </c:numCache>
            </c:numRef>
          </c:val>
          <c:extLst>
            <c:ext xmlns:c16="http://schemas.microsoft.com/office/drawing/2014/chart" uri="{C3380CC4-5D6E-409C-BE32-E72D297353CC}">
              <c16:uniqueId val="{00000000-ED78-4E5C-99DA-532622B4270D}"/>
            </c:ext>
          </c:extLst>
        </c:ser>
        <c:ser>
          <c:idx val="1"/>
          <c:order val="1"/>
          <c:tx>
            <c:strRef>
              <c:f>Sheet1!$C$1</c:f>
              <c:strCache>
                <c:ptCount val="1"/>
                <c:pt idx="0">
                  <c:v>Series 2</c:v>
                </c:pt>
              </c:strCache>
            </c:strRef>
          </c:tx>
          <c:invertIfNegative val="0"/>
          <c:dPt>
            <c:idx val="0"/>
            <c:invertIfNegative val="0"/>
            <c:bubble3D val="0"/>
            <c:spPr>
              <a:solidFill>
                <a:srgbClr val="009DBA"/>
              </a:solidFill>
            </c:spPr>
            <c:extLst>
              <c:ext xmlns:c16="http://schemas.microsoft.com/office/drawing/2014/chart" uri="{C3380CC4-5D6E-409C-BE32-E72D297353CC}">
                <c16:uniqueId val="{00000002-ED78-4E5C-99DA-532622B4270D}"/>
              </c:ext>
            </c:extLst>
          </c:dPt>
          <c:dPt>
            <c:idx val="1"/>
            <c:invertIfNegative val="0"/>
            <c:bubble3D val="0"/>
            <c:spPr>
              <a:solidFill>
                <a:srgbClr val="648C1A"/>
              </a:solidFill>
            </c:spPr>
            <c:extLst>
              <c:ext xmlns:c16="http://schemas.microsoft.com/office/drawing/2014/chart" uri="{C3380CC4-5D6E-409C-BE32-E72D297353CC}">
                <c16:uniqueId val="{00000004-ED78-4E5C-99DA-532622B4270D}"/>
              </c:ext>
            </c:extLst>
          </c:dPt>
          <c:dLbls>
            <c:spPr>
              <a:noFill/>
              <a:ln>
                <a:noFill/>
              </a:ln>
              <a:effectLst/>
            </c:spPr>
            <c:txPr>
              <a:bodyPr/>
              <a:lstStyle/>
              <a:p>
                <a:pPr>
                  <a:defRPr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Category 1</c:v>
                </c:pt>
                <c:pt idx="1">
                  <c:v>Category 2</c:v>
                </c:pt>
              </c:strCache>
            </c:strRef>
          </c:cat>
          <c:val>
            <c:numRef>
              <c:f>Sheet1!$C$2:$C$3</c:f>
              <c:numCache>
                <c:formatCode>0%</c:formatCode>
                <c:ptCount val="2"/>
                <c:pt idx="0">
                  <c:v>0.26</c:v>
                </c:pt>
                <c:pt idx="1">
                  <c:v>0.32</c:v>
                </c:pt>
              </c:numCache>
            </c:numRef>
          </c:val>
          <c:extLst>
            <c:ext xmlns:c16="http://schemas.microsoft.com/office/drawing/2014/chart" uri="{C3380CC4-5D6E-409C-BE32-E72D297353CC}">
              <c16:uniqueId val="{00000005-ED78-4E5C-99DA-532622B4270D}"/>
            </c:ext>
          </c:extLst>
        </c:ser>
        <c:dLbls>
          <c:showLegendKey val="0"/>
          <c:showVal val="0"/>
          <c:showCatName val="0"/>
          <c:showSerName val="0"/>
          <c:showPercent val="0"/>
          <c:showBubbleSize val="0"/>
        </c:dLbls>
        <c:gapWidth val="50"/>
        <c:overlap val="18"/>
        <c:axId val="56140544"/>
        <c:axId val="56142080"/>
      </c:barChart>
      <c:catAx>
        <c:axId val="56140544"/>
        <c:scaling>
          <c:orientation val="maxMin"/>
        </c:scaling>
        <c:delete val="0"/>
        <c:axPos val="l"/>
        <c:numFmt formatCode="General" sourceLinked="0"/>
        <c:majorTickMark val="none"/>
        <c:minorTickMark val="none"/>
        <c:tickLblPos val="none"/>
        <c:spPr>
          <a:ln>
            <a:noFill/>
          </a:ln>
        </c:spPr>
        <c:crossAx val="56142080"/>
        <c:crosses val="autoZero"/>
        <c:auto val="1"/>
        <c:lblAlgn val="ctr"/>
        <c:lblOffset val="100"/>
        <c:noMultiLvlLbl val="0"/>
      </c:catAx>
      <c:valAx>
        <c:axId val="56142080"/>
        <c:scaling>
          <c:orientation val="minMax"/>
          <c:max val="1"/>
        </c:scaling>
        <c:delete val="0"/>
        <c:axPos val="t"/>
        <c:numFmt formatCode="0%" sourceLinked="1"/>
        <c:majorTickMark val="none"/>
        <c:minorTickMark val="none"/>
        <c:tickLblPos val="none"/>
        <c:spPr>
          <a:ln>
            <a:noFill/>
          </a:ln>
        </c:spPr>
        <c:crossAx val="56140544"/>
        <c:crosses val="autoZero"/>
        <c:crossBetween val="between"/>
        <c:majorUnit val="1"/>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483647359778408E-2"/>
          <c:y val="4.6014870967251154E-3"/>
          <c:w val="0.85493631282645688"/>
          <c:h val="0.86154671455541765"/>
        </c:manualLayout>
      </c:layout>
      <c:areaChart>
        <c:grouping val="standard"/>
        <c:varyColors val="0"/>
        <c:ser>
          <c:idx val="0"/>
          <c:order val="0"/>
          <c:tx>
            <c:strRef>
              <c:f>Sheet1!$C$1</c:f>
              <c:strCache>
                <c:ptCount val="1"/>
                <c:pt idx="0">
                  <c:v>CRSP 
6-10 Idx</c:v>
                </c:pt>
              </c:strCache>
            </c:strRef>
          </c:tx>
          <c:spPr>
            <a:solidFill>
              <a:srgbClr val="009DBA"/>
            </a:solidFill>
            <a:ln w="25400">
              <a:noFill/>
            </a:ln>
          </c:spPr>
          <c:cat>
            <c:numRef>
              <c:f>Sheet1!$B$2:$B$1105</c:f>
              <c:numCache>
                <c:formatCode>mmm\-yy</c:formatCode>
                <c:ptCount val="1104"/>
                <c:pt idx="0">
                  <c:v>9498</c:v>
                </c:pt>
                <c:pt idx="1">
                  <c:v>9529</c:v>
                </c:pt>
                <c:pt idx="2">
                  <c:v>9557</c:v>
                </c:pt>
                <c:pt idx="3">
                  <c:v>9588</c:v>
                </c:pt>
                <c:pt idx="4">
                  <c:v>9618</c:v>
                </c:pt>
                <c:pt idx="5">
                  <c:v>9649</c:v>
                </c:pt>
                <c:pt idx="6">
                  <c:v>9679</c:v>
                </c:pt>
                <c:pt idx="7">
                  <c:v>9710</c:v>
                </c:pt>
                <c:pt idx="8">
                  <c:v>9741</c:v>
                </c:pt>
                <c:pt idx="9">
                  <c:v>9771</c:v>
                </c:pt>
                <c:pt idx="10">
                  <c:v>9802</c:v>
                </c:pt>
                <c:pt idx="11">
                  <c:v>9832</c:v>
                </c:pt>
                <c:pt idx="12">
                  <c:v>9863</c:v>
                </c:pt>
                <c:pt idx="13">
                  <c:v>9894</c:v>
                </c:pt>
                <c:pt idx="14">
                  <c:v>9922</c:v>
                </c:pt>
                <c:pt idx="15">
                  <c:v>9953</c:v>
                </c:pt>
                <c:pt idx="16">
                  <c:v>9983</c:v>
                </c:pt>
                <c:pt idx="17">
                  <c:v>10014</c:v>
                </c:pt>
                <c:pt idx="18">
                  <c:v>10044</c:v>
                </c:pt>
                <c:pt idx="19">
                  <c:v>10075</c:v>
                </c:pt>
                <c:pt idx="20">
                  <c:v>10106</c:v>
                </c:pt>
                <c:pt idx="21">
                  <c:v>10136</c:v>
                </c:pt>
                <c:pt idx="22">
                  <c:v>10167</c:v>
                </c:pt>
                <c:pt idx="23">
                  <c:v>10197</c:v>
                </c:pt>
                <c:pt idx="24">
                  <c:v>10228</c:v>
                </c:pt>
                <c:pt idx="25">
                  <c:v>10259</c:v>
                </c:pt>
                <c:pt idx="26">
                  <c:v>10288</c:v>
                </c:pt>
                <c:pt idx="27">
                  <c:v>10319</c:v>
                </c:pt>
                <c:pt idx="28">
                  <c:v>10349</c:v>
                </c:pt>
                <c:pt idx="29">
                  <c:v>10380</c:v>
                </c:pt>
                <c:pt idx="30">
                  <c:v>10410</c:v>
                </c:pt>
                <c:pt idx="31">
                  <c:v>10441</c:v>
                </c:pt>
                <c:pt idx="32">
                  <c:v>10472</c:v>
                </c:pt>
                <c:pt idx="33">
                  <c:v>10502</c:v>
                </c:pt>
                <c:pt idx="34">
                  <c:v>10533</c:v>
                </c:pt>
                <c:pt idx="35">
                  <c:v>10563</c:v>
                </c:pt>
                <c:pt idx="36">
                  <c:v>10594</c:v>
                </c:pt>
                <c:pt idx="37">
                  <c:v>10625</c:v>
                </c:pt>
                <c:pt idx="38">
                  <c:v>10653</c:v>
                </c:pt>
                <c:pt idx="39">
                  <c:v>10684</c:v>
                </c:pt>
                <c:pt idx="40">
                  <c:v>10714</c:v>
                </c:pt>
                <c:pt idx="41">
                  <c:v>10745</c:v>
                </c:pt>
                <c:pt idx="42">
                  <c:v>10775</c:v>
                </c:pt>
                <c:pt idx="43">
                  <c:v>10806</c:v>
                </c:pt>
                <c:pt idx="44">
                  <c:v>10837</c:v>
                </c:pt>
                <c:pt idx="45">
                  <c:v>10867</c:v>
                </c:pt>
                <c:pt idx="46">
                  <c:v>10898</c:v>
                </c:pt>
                <c:pt idx="47">
                  <c:v>10928</c:v>
                </c:pt>
                <c:pt idx="48">
                  <c:v>10959</c:v>
                </c:pt>
                <c:pt idx="49">
                  <c:v>10990</c:v>
                </c:pt>
                <c:pt idx="50">
                  <c:v>11018</c:v>
                </c:pt>
                <c:pt idx="51">
                  <c:v>11049</c:v>
                </c:pt>
                <c:pt idx="52">
                  <c:v>11079</c:v>
                </c:pt>
                <c:pt idx="53">
                  <c:v>11110</c:v>
                </c:pt>
                <c:pt idx="54">
                  <c:v>11140</c:v>
                </c:pt>
                <c:pt idx="55">
                  <c:v>11171</c:v>
                </c:pt>
                <c:pt idx="56">
                  <c:v>11202</c:v>
                </c:pt>
                <c:pt idx="57">
                  <c:v>11232</c:v>
                </c:pt>
                <c:pt idx="58">
                  <c:v>11263</c:v>
                </c:pt>
                <c:pt idx="59">
                  <c:v>11293</c:v>
                </c:pt>
                <c:pt idx="60">
                  <c:v>11324</c:v>
                </c:pt>
                <c:pt idx="61">
                  <c:v>11355</c:v>
                </c:pt>
                <c:pt idx="62">
                  <c:v>11383</c:v>
                </c:pt>
                <c:pt idx="63">
                  <c:v>11414</c:v>
                </c:pt>
                <c:pt idx="64">
                  <c:v>11444</c:v>
                </c:pt>
                <c:pt idx="65">
                  <c:v>11475</c:v>
                </c:pt>
                <c:pt idx="66">
                  <c:v>11505</c:v>
                </c:pt>
                <c:pt idx="67">
                  <c:v>11536</c:v>
                </c:pt>
                <c:pt idx="68">
                  <c:v>11567</c:v>
                </c:pt>
                <c:pt idx="69">
                  <c:v>11597</c:v>
                </c:pt>
                <c:pt idx="70">
                  <c:v>11628</c:v>
                </c:pt>
                <c:pt idx="71">
                  <c:v>11658</c:v>
                </c:pt>
                <c:pt idx="72">
                  <c:v>11689</c:v>
                </c:pt>
                <c:pt idx="73">
                  <c:v>11720</c:v>
                </c:pt>
                <c:pt idx="74">
                  <c:v>11749</c:v>
                </c:pt>
                <c:pt idx="75">
                  <c:v>11780</c:v>
                </c:pt>
                <c:pt idx="76">
                  <c:v>11810</c:v>
                </c:pt>
                <c:pt idx="77">
                  <c:v>11841</c:v>
                </c:pt>
                <c:pt idx="78">
                  <c:v>11871</c:v>
                </c:pt>
                <c:pt idx="79">
                  <c:v>11902</c:v>
                </c:pt>
                <c:pt idx="80">
                  <c:v>11933</c:v>
                </c:pt>
                <c:pt idx="81">
                  <c:v>11963</c:v>
                </c:pt>
                <c:pt idx="82">
                  <c:v>11994</c:v>
                </c:pt>
                <c:pt idx="83">
                  <c:v>12024</c:v>
                </c:pt>
                <c:pt idx="84">
                  <c:v>12055</c:v>
                </c:pt>
                <c:pt idx="85">
                  <c:v>12086</c:v>
                </c:pt>
                <c:pt idx="86">
                  <c:v>12114</c:v>
                </c:pt>
                <c:pt idx="87">
                  <c:v>12145</c:v>
                </c:pt>
                <c:pt idx="88">
                  <c:v>12175</c:v>
                </c:pt>
                <c:pt idx="89">
                  <c:v>12206</c:v>
                </c:pt>
                <c:pt idx="90">
                  <c:v>12236</c:v>
                </c:pt>
                <c:pt idx="91">
                  <c:v>12267</c:v>
                </c:pt>
                <c:pt idx="92">
                  <c:v>12298</c:v>
                </c:pt>
                <c:pt idx="93">
                  <c:v>12328</c:v>
                </c:pt>
                <c:pt idx="94">
                  <c:v>12359</c:v>
                </c:pt>
                <c:pt idx="95">
                  <c:v>12389</c:v>
                </c:pt>
                <c:pt idx="96">
                  <c:v>12420</c:v>
                </c:pt>
                <c:pt idx="97">
                  <c:v>12451</c:v>
                </c:pt>
                <c:pt idx="98">
                  <c:v>12479</c:v>
                </c:pt>
                <c:pt idx="99">
                  <c:v>12510</c:v>
                </c:pt>
                <c:pt idx="100">
                  <c:v>12540</c:v>
                </c:pt>
                <c:pt idx="101">
                  <c:v>12571</c:v>
                </c:pt>
                <c:pt idx="102">
                  <c:v>12601</c:v>
                </c:pt>
                <c:pt idx="103">
                  <c:v>12632</c:v>
                </c:pt>
                <c:pt idx="104">
                  <c:v>12663</c:v>
                </c:pt>
                <c:pt idx="105">
                  <c:v>12693</c:v>
                </c:pt>
                <c:pt idx="106">
                  <c:v>12724</c:v>
                </c:pt>
                <c:pt idx="107">
                  <c:v>12754</c:v>
                </c:pt>
                <c:pt idx="108">
                  <c:v>12785</c:v>
                </c:pt>
                <c:pt idx="109">
                  <c:v>12816</c:v>
                </c:pt>
                <c:pt idx="110">
                  <c:v>12844</c:v>
                </c:pt>
                <c:pt idx="111">
                  <c:v>12875</c:v>
                </c:pt>
                <c:pt idx="112">
                  <c:v>12905</c:v>
                </c:pt>
                <c:pt idx="113">
                  <c:v>12936</c:v>
                </c:pt>
                <c:pt idx="114">
                  <c:v>12966</c:v>
                </c:pt>
                <c:pt idx="115">
                  <c:v>12997</c:v>
                </c:pt>
                <c:pt idx="116">
                  <c:v>13028</c:v>
                </c:pt>
                <c:pt idx="117">
                  <c:v>13058</c:v>
                </c:pt>
                <c:pt idx="118">
                  <c:v>13089</c:v>
                </c:pt>
                <c:pt idx="119">
                  <c:v>13119</c:v>
                </c:pt>
                <c:pt idx="120">
                  <c:v>13150</c:v>
                </c:pt>
                <c:pt idx="121">
                  <c:v>13181</c:v>
                </c:pt>
                <c:pt idx="122">
                  <c:v>13210</c:v>
                </c:pt>
                <c:pt idx="123">
                  <c:v>13241</c:v>
                </c:pt>
                <c:pt idx="124">
                  <c:v>13271</c:v>
                </c:pt>
                <c:pt idx="125">
                  <c:v>13302</c:v>
                </c:pt>
                <c:pt idx="126">
                  <c:v>13332</c:v>
                </c:pt>
                <c:pt idx="127">
                  <c:v>13363</c:v>
                </c:pt>
                <c:pt idx="128">
                  <c:v>13394</c:v>
                </c:pt>
                <c:pt idx="129">
                  <c:v>13424</c:v>
                </c:pt>
                <c:pt idx="130">
                  <c:v>13455</c:v>
                </c:pt>
                <c:pt idx="131">
                  <c:v>13485</c:v>
                </c:pt>
                <c:pt idx="132">
                  <c:v>13516</c:v>
                </c:pt>
                <c:pt idx="133">
                  <c:v>13547</c:v>
                </c:pt>
                <c:pt idx="134">
                  <c:v>13575</c:v>
                </c:pt>
                <c:pt idx="135">
                  <c:v>13606</c:v>
                </c:pt>
                <c:pt idx="136">
                  <c:v>13636</c:v>
                </c:pt>
                <c:pt idx="137">
                  <c:v>13667</c:v>
                </c:pt>
                <c:pt idx="138">
                  <c:v>13697</c:v>
                </c:pt>
                <c:pt idx="139">
                  <c:v>13728</c:v>
                </c:pt>
                <c:pt idx="140">
                  <c:v>13759</c:v>
                </c:pt>
                <c:pt idx="141">
                  <c:v>13789</c:v>
                </c:pt>
                <c:pt idx="142">
                  <c:v>13820</c:v>
                </c:pt>
                <c:pt idx="143">
                  <c:v>13850</c:v>
                </c:pt>
                <c:pt idx="144">
                  <c:v>13881</c:v>
                </c:pt>
                <c:pt idx="145">
                  <c:v>13912</c:v>
                </c:pt>
                <c:pt idx="146">
                  <c:v>13940</c:v>
                </c:pt>
                <c:pt idx="147">
                  <c:v>13971</c:v>
                </c:pt>
                <c:pt idx="148">
                  <c:v>14001</c:v>
                </c:pt>
                <c:pt idx="149">
                  <c:v>14032</c:v>
                </c:pt>
                <c:pt idx="150">
                  <c:v>14062</c:v>
                </c:pt>
                <c:pt idx="151">
                  <c:v>14093</c:v>
                </c:pt>
                <c:pt idx="152">
                  <c:v>14124</c:v>
                </c:pt>
                <c:pt idx="153">
                  <c:v>14154</c:v>
                </c:pt>
                <c:pt idx="154">
                  <c:v>14185</c:v>
                </c:pt>
                <c:pt idx="155">
                  <c:v>14215</c:v>
                </c:pt>
                <c:pt idx="156">
                  <c:v>14246</c:v>
                </c:pt>
                <c:pt idx="157">
                  <c:v>14277</c:v>
                </c:pt>
                <c:pt idx="158">
                  <c:v>14305</c:v>
                </c:pt>
                <c:pt idx="159">
                  <c:v>14336</c:v>
                </c:pt>
                <c:pt idx="160">
                  <c:v>14366</c:v>
                </c:pt>
                <c:pt idx="161">
                  <c:v>14397</c:v>
                </c:pt>
                <c:pt idx="162">
                  <c:v>14427</c:v>
                </c:pt>
                <c:pt idx="163">
                  <c:v>14458</c:v>
                </c:pt>
                <c:pt idx="164">
                  <c:v>14489</c:v>
                </c:pt>
                <c:pt idx="165">
                  <c:v>14519</c:v>
                </c:pt>
                <c:pt idx="166">
                  <c:v>14550</c:v>
                </c:pt>
                <c:pt idx="167">
                  <c:v>14580</c:v>
                </c:pt>
                <c:pt idx="168">
                  <c:v>14611</c:v>
                </c:pt>
                <c:pt idx="169">
                  <c:v>14642</c:v>
                </c:pt>
                <c:pt idx="170">
                  <c:v>14671</c:v>
                </c:pt>
                <c:pt idx="171">
                  <c:v>14702</c:v>
                </c:pt>
                <c:pt idx="172">
                  <c:v>14732</c:v>
                </c:pt>
                <c:pt idx="173">
                  <c:v>14763</c:v>
                </c:pt>
                <c:pt idx="174">
                  <c:v>14793</c:v>
                </c:pt>
                <c:pt idx="175">
                  <c:v>14824</c:v>
                </c:pt>
                <c:pt idx="176">
                  <c:v>14855</c:v>
                </c:pt>
                <c:pt idx="177">
                  <c:v>14885</c:v>
                </c:pt>
                <c:pt idx="178">
                  <c:v>14916</c:v>
                </c:pt>
                <c:pt idx="179">
                  <c:v>14946</c:v>
                </c:pt>
                <c:pt idx="180">
                  <c:v>14977</c:v>
                </c:pt>
                <c:pt idx="181">
                  <c:v>15008</c:v>
                </c:pt>
                <c:pt idx="182">
                  <c:v>15036</c:v>
                </c:pt>
                <c:pt idx="183">
                  <c:v>15067</c:v>
                </c:pt>
                <c:pt idx="184">
                  <c:v>15097</c:v>
                </c:pt>
                <c:pt idx="185">
                  <c:v>15128</c:v>
                </c:pt>
                <c:pt idx="186">
                  <c:v>15158</c:v>
                </c:pt>
                <c:pt idx="187">
                  <c:v>15189</c:v>
                </c:pt>
                <c:pt idx="188">
                  <c:v>15220</c:v>
                </c:pt>
                <c:pt idx="189">
                  <c:v>15250</c:v>
                </c:pt>
                <c:pt idx="190">
                  <c:v>15281</c:v>
                </c:pt>
                <c:pt idx="191">
                  <c:v>15311</c:v>
                </c:pt>
                <c:pt idx="192">
                  <c:v>15342</c:v>
                </c:pt>
                <c:pt idx="193">
                  <c:v>15373</c:v>
                </c:pt>
                <c:pt idx="194">
                  <c:v>15401</c:v>
                </c:pt>
                <c:pt idx="195">
                  <c:v>15432</c:v>
                </c:pt>
                <c:pt idx="196">
                  <c:v>15462</c:v>
                </c:pt>
                <c:pt idx="197">
                  <c:v>15493</c:v>
                </c:pt>
                <c:pt idx="198">
                  <c:v>15523</c:v>
                </c:pt>
                <c:pt idx="199">
                  <c:v>15554</c:v>
                </c:pt>
                <c:pt idx="200">
                  <c:v>15585</c:v>
                </c:pt>
                <c:pt idx="201">
                  <c:v>15615</c:v>
                </c:pt>
                <c:pt idx="202">
                  <c:v>15646</c:v>
                </c:pt>
                <c:pt idx="203">
                  <c:v>15676</c:v>
                </c:pt>
                <c:pt idx="204">
                  <c:v>15707</c:v>
                </c:pt>
                <c:pt idx="205">
                  <c:v>15738</c:v>
                </c:pt>
                <c:pt idx="206">
                  <c:v>15766</c:v>
                </c:pt>
                <c:pt idx="207">
                  <c:v>15797</c:v>
                </c:pt>
                <c:pt idx="208">
                  <c:v>15827</c:v>
                </c:pt>
                <c:pt idx="209">
                  <c:v>15858</c:v>
                </c:pt>
                <c:pt idx="210">
                  <c:v>15888</c:v>
                </c:pt>
                <c:pt idx="211">
                  <c:v>15919</c:v>
                </c:pt>
                <c:pt idx="212">
                  <c:v>15950</c:v>
                </c:pt>
                <c:pt idx="213">
                  <c:v>15980</c:v>
                </c:pt>
                <c:pt idx="214">
                  <c:v>16011</c:v>
                </c:pt>
                <c:pt idx="215">
                  <c:v>16041</c:v>
                </c:pt>
                <c:pt idx="216">
                  <c:v>16072</c:v>
                </c:pt>
                <c:pt idx="217">
                  <c:v>16103</c:v>
                </c:pt>
                <c:pt idx="218">
                  <c:v>16132</c:v>
                </c:pt>
                <c:pt idx="219">
                  <c:v>16163</c:v>
                </c:pt>
                <c:pt idx="220">
                  <c:v>16193</c:v>
                </c:pt>
                <c:pt idx="221">
                  <c:v>16224</c:v>
                </c:pt>
                <c:pt idx="222">
                  <c:v>16254</c:v>
                </c:pt>
                <c:pt idx="223">
                  <c:v>16285</c:v>
                </c:pt>
                <c:pt idx="224">
                  <c:v>16316</c:v>
                </c:pt>
                <c:pt idx="225">
                  <c:v>16346</c:v>
                </c:pt>
                <c:pt idx="226">
                  <c:v>16377</c:v>
                </c:pt>
                <c:pt idx="227">
                  <c:v>16407</c:v>
                </c:pt>
                <c:pt idx="228">
                  <c:v>16438</c:v>
                </c:pt>
                <c:pt idx="229">
                  <c:v>16469</c:v>
                </c:pt>
                <c:pt idx="230">
                  <c:v>16497</c:v>
                </c:pt>
                <c:pt idx="231">
                  <c:v>16528</c:v>
                </c:pt>
                <c:pt idx="232">
                  <c:v>16558</c:v>
                </c:pt>
                <c:pt idx="233">
                  <c:v>16589</c:v>
                </c:pt>
                <c:pt idx="234">
                  <c:v>16619</c:v>
                </c:pt>
                <c:pt idx="235">
                  <c:v>16650</c:v>
                </c:pt>
                <c:pt idx="236">
                  <c:v>16681</c:v>
                </c:pt>
                <c:pt idx="237">
                  <c:v>16711</c:v>
                </c:pt>
                <c:pt idx="238">
                  <c:v>16742</c:v>
                </c:pt>
                <c:pt idx="239">
                  <c:v>16772</c:v>
                </c:pt>
                <c:pt idx="240">
                  <c:v>16803</c:v>
                </c:pt>
                <c:pt idx="241">
                  <c:v>16834</c:v>
                </c:pt>
                <c:pt idx="242">
                  <c:v>16862</c:v>
                </c:pt>
                <c:pt idx="243">
                  <c:v>16893</c:v>
                </c:pt>
                <c:pt idx="244">
                  <c:v>16923</c:v>
                </c:pt>
                <c:pt idx="245">
                  <c:v>16954</c:v>
                </c:pt>
                <c:pt idx="246">
                  <c:v>16984</c:v>
                </c:pt>
                <c:pt idx="247">
                  <c:v>17015</c:v>
                </c:pt>
                <c:pt idx="248">
                  <c:v>17046</c:v>
                </c:pt>
                <c:pt idx="249">
                  <c:v>17076</c:v>
                </c:pt>
                <c:pt idx="250">
                  <c:v>17107</c:v>
                </c:pt>
                <c:pt idx="251">
                  <c:v>17137</c:v>
                </c:pt>
                <c:pt idx="252">
                  <c:v>17168</c:v>
                </c:pt>
                <c:pt idx="253">
                  <c:v>17199</c:v>
                </c:pt>
                <c:pt idx="254">
                  <c:v>17227</c:v>
                </c:pt>
                <c:pt idx="255">
                  <c:v>17258</c:v>
                </c:pt>
                <c:pt idx="256">
                  <c:v>17288</c:v>
                </c:pt>
                <c:pt idx="257">
                  <c:v>17319</c:v>
                </c:pt>
                <c:pt idx="258">
                  <c:v>17349</c:v>
                </c:pt>
                <c:pt idx="259">
                  <c:v>17380</c:v>
                </c:pt>
                <c:pt idx="260">
                  <c:v>17411</c:v>
                </c:pt>
                <c:pt idx="261">
                  <c:v>17441</c:v>
                </c:pt>
                <c:pt idx="262">
                  <c:v>17472</c:v>
                </c:pt>
                <c:pt idx="263">
                  <c:v>17502</c:v>
                </c:pt>
                <c:pt idx="264">
                  <c:v>17533</c:v>
                </c:pt>
                <c:pt idx="265">
                  <c:v>17564</c:v>
                </c:pt>
                <c:pt idx="266">
                  <c:v>17593</c:v>
                </c:pt>
                <c:pt idx="267">
                  <c:v>17624</c:v>
                </c:pt>
                <c:pt idx="268">
                  <c:v>17654</c:v>
                </c:pt>
                <c:pt idx="269">
                  <c:v>17685</c:v>
                </c:pt>
                <c:pt idx="270">
                  <c:v>17715</c:v>
                </c:pt>
                <c:pt idx="271">
                  <c:v>17746</c:v>
                </c:pt>
                <c:pt idx="272">
                  <c:v>17777</c:v>
                </c:pt>
                <c:pt idx="273">
                  <c:v>17807</c:v>
                </c:pt>
                <c:pt idx="274">
                  <c:v>17838</c:v>
                </c:pt>
                <c:pt idx="275">
                  <c:v>17868</c:v>
                </c:pt>
                <c:pt idx="276">
                  <c:v>17899</c:v>
                </c:pt>
                <c:pt idx="277">
                  <c:v>17930</c:v>
                </c:pt>
                <c:pt idx="278">
                  <c:v>17958</c:v>
                </c:pt>
                <c:pt idx="279">
                  <c:v>17989</c:v>
                </c:pt>
                <c:pt idx="280">
                  <c:v>18019</c:v>
                </c:pt>
                <c:pt idx="281">
                  <c:v>18050</c:v>
                </c:pt>
                <c:pt idx="282">
                  <c:v>18080</c:v>
                </c:pt>
                <c:pt idx="283">
                  <c:v>18111</c:v>
                </c:pt>
                <c:pt idx="284">
                  <c:v>18142</c:v>
                </c:pt>
                <c:pt idx="285">
                  <c:v>18172</c:v>
                </c:pt>
                <c:pt idx="286">
                  <c:v>18203</c:v>
                </c:pt>
                <c:pt idx="287">
                  <c:v>18233</c:v>
                </c:pt>
                <c:pt idx="288">
                  <c:v>18264</c:v>
                </c:pt>
                <c:pt idx="289">
                  <c:v>18295</c:v>
                </c:pt>
                <c:pt idx="290">
                  <c:v>18323</c:v>
                </c:pt>
                <c:pt idx="291">
                  <c:v>18354</c:v>
                </c:pt>
                <c:pt idx="292">
                  <c:v>18384</c:v>
                </c:pt>
                <c:pt idx="293">
                  <c:v>18415</c:v>
                </c:pt>
                <c:pt idx="294">
                  <c:v>18445</c:v>
                </c:pt>
                <c:pt idx="295">
                  <c:v>18476</c:v>
                </c:pt>
                <c:pt idx="296">
                  <c:v>18507</c:v>
                </c:pt>
                <c:pt idx="297">
                  <c:v>18537</c:v>
                </c:pt>
                <c:pt idx="298">
                  <c:v>18568</c:v>
                </c:pt>
                <c:pt idx="299">
                  <c:v>18598</c:v>
                </c:pt>
                <c:pt idx="300">
                  <c:v>18629</c:v>
                </c:pt>
                <c:pt idx="301">
                  <c:v>18660</c:v>
                </c:pt>
                <c:pt idx="302">
                  <c:v>18688</c:v>
                </c:pt>
                <c:pt idx="303">
                  <c:v>18719</c:v>
                </c:pt>
                <c:pt idx="304">
                  <c:v>18749</c:v>
                </c:pt>
                <c:pt idx="305">
                  <c:v>18780</c:v>
                </c:pt>
                <c:pt idx="306">
                  <c:v>18810</c:v>
                </c:pt>
                <c:pt idx="307">
                  <c:v>18841</c:v>
                </c:pt>
                <c:pt idx="308">
                  <c:v>18872</c:v>
                </c:pt>
                <c:pt idx="309">
                  <c:v>18902</c:v>
                </c:pt>
                <c:pt idx="310">
                  <c:v>18933</c:v>
                </c:pt>
                <c:pt idx="311">
                  <c:v>18963</c:v>
                </c:pt>
                <c:pt idx="312">
                  <c:v>18994</c:v>
                </c:pt>
                <c:pt idx="313">
                  <c:v>19025</c:v>
                </c:pt>
                <c:pt idx="314">
                  <c:v>19054</c:v>
                </c:pt>
                <c:pt idx="315">
                  <c:v>19085</c:v>
                </c:pt>
                <c:pt idx="316">
                  <c:v>19115</c:v>
                </c:pt>
                <c:pt idx="317">
                  <c:v>19146</c:v>
                </c:pt>
                <c:pt idx="318">
                  <c:v>19176</c:v>
                </c:pt>
                <c:pt idx="319">
                  <c:v>19207</c:v>
                </c:pt>
                <c:pt idx="320">
                  <c:v>19238</c:v>
                </c:pt>
                <c:pt idx="321">
                  <c:v>19268</c:v>
                </c:pt>
                <c:pt idx="322">
                  <c:v>19299</c:v>
                </c:pt>
                <c:pt idx="323">
                  <c:v>19329</c:v>
                </c:pt>
                <c:pt idx="324">
                  <c:v>19360</c:v>
                </c:pt>
                <c:pt idx="325">
                  <c:v>19391</c:v>
                </c:pt>
                <c:pt idx="326">
                  <c:v>19419</c:v>
                </c:pt>
                <c:pt idx="327">
                  <c:v>19450</c:v>
                </c:pt>
                <c:pt idx="328">
                  <c:v>19480</c:v>
                </c:pt>
                <c:pt idx="329">
                  <c:v>19511</c:v>
                </c:pt>
                <c:pt idx="330">
                  <c:v>19541</c:v>
                </c:pt>
                <c:pt idx="331">
                  <c:v>19572</c:v>
                </c:pt>
                <c:pt idx="332">
                  <c:v>19603</c:v>
                </c:pt>
                <c:pt idx="333">
                  <c:v>19633</c:v>
                </c:pt>
                <c:pt idx="334">
                  <c:v>19664</c:v>
                </c:pt>
                <c:pt idx="335">
                  <c:v>19694</c:v>
                </c:pt>
                <c:pt idx="336">
                  <c:v>19725</c:v>
                </c:pt>
                <c:pt idx="337">
                  <c:v>19756</c:v>
                </c:pt>
                <c:pt idx="338">
                  <c:v>19784</c:v>
                </c:pt>
                <c:pt idx="339">
                  <c:v>19815</c:v>
                </c:pt>
                <c:pt idx="340">
                  <c:v>19845</c:v>
                </c:pt>
                <c:pt idx="341">
                  <c:v>19876</c:v>
                </c:pt>
                <c:pt idx="342">
                  <c:v>19906</c:v>
                </c:pt>
                <c:pt idx="343">
                  <c:v>19937</c:v>
                </c:pt>
                <c:pt idx="344">
                  <c:v>19968</c:v>
                </c:pt>
                <c:pt idx="345">
                  <c:v>19998</c:v>
                </c:pt>
                <c:pt idx="346">
                  <c:v>20029</c:v>
                </c:pt>
                <c:pt idx="347">
                  <c:v>20059</c:v>
                </c:pt>
                <c:pt idx="348">
                  <c:v>20090</c:v>
                </c:pt>
                <c:pt idx="349">
                  <c:v>20121</c:v>
                </c:pt>
                <c:pt idx="350">
                  <c:v>20149</c:v>
                </c:pt>
                <c:pt idx="351">
                  <c:v>20180</c:v>
                </c:pt>
                <c:pt idx="352">
                  <c:v>20210</c:v>
                </c:pt>
                <c:pt idx="353">
                  <c:v>20241</c:v>
                </c:pt>
                <c:pt idx="354">
                  <c:v>20271</c:v>
                </c:pt>
                <c:pt idx="355">
                  <c:v>20302</c:v>
                </c:pt>
                <c:pt idx="356">
                  <c:v>20333</c:v>
                </c:pt>
                <c:pt idx="357">
                  <c:v>20363</c:v>
                </c:pt>
                <c:pt idx="358">
                  <c:v>20394</c:v>
                </c:pt>
                <c:pt idx="359">
                  <c:v>20424</c:v>
                </c:pt>
                <c:pt idx="360">
                  <c:v>20455</c:v>
                </c:pt>
                <c:pt idx="361">
                  <c:v>20486</c:v>
                </c:pt>
                <c:pt idx="362">
                  <c:v>20515</c:v>
                </c:pt>
                <c:pt idx="363">
                  <c:v>20546</c:v>
                </c:pt>
                <c:pt idx="364">
                  <c:v>20576</c:v>
                </c:pt>
                <c:pt idx="365">
                  <c:v>20607</c:v>
                </c:pt>
                <c:pt idx="366">
                  <c:v>20637</c:v>
                </c:pt>
                <c:pt idx="367">
                  <c:v>20668</c:v>
                </c:pt>
                <c:pt idx="368">
                  <c:v>20699</c:v>
                </c:pt>
                <c:pt idx="369">
                  <c:v>20729</c:v>
                </c:pt>
                <c:pt idx="370">
                  <c:v>20760</c:v>
                </c:pt>
                <c:pt idx="371">
                  <c:v>20790</c:v>
                </c:pt>
                <c:pt idx="372">
                  <c:v>20821</c:v>
                </c:pt>
                <c:pt idx="373">
                  <c:v>20852</c:v>
                </c:pt>
                <c:pt idx="374">
                  <c:v>20880</c:v>
                </c:pt>
                <c:pt idx="375">
                  <c:v>20911</c:v>
                </c:pt>
                <c:pt idx="376">
                  <c:v>20941</c:v>
                </c:pt>
                <c:pt idx="377">
                  <c:v>20972</c:v>
                </c:pt>
                <c:pt idx="378">
                  <c:v>21002</c:v>
                </c:pt>
                <c:pt idx="379">
                  <c:v>21033</c:v>
                </c:pt>
                <c:pt idx="380">
                  <c:v>21064</c:v>
                </c:pt>
                <c:pt idx="381">
                  <c:v>21094</c:v>
                </c:pt>
                <c:pt idx="382">
                  <c:v>21125</c:v>
                </c:pt>
                <c:pt idx="383">
                  <c:v>21155</c:v>
                </c:pt>
                <c:pt idx="384">
                  <c:v>21186</c:v>
                </c:pt>
                <c:pt idx="385">
                  <c:v>21217</c:v>
                </c:pt>
                <c:pt idx="386">
                  <c:v>21245</c:v>
                </c:pt>
                <c:pt idx="387">
                  <c:v>21276</c:v>
                </c:pt>
                <c:pt idx="388">
                  <c:v>21306</c:v>
                </c:pt>
                <c:pt idx="389">
                  <c:v>21337</c:v>
                </c:pt>
                <c:pt idx="390">
                  <c:v>21367</c:v>
                </c:pt>
                <c:pt idx="391">
                  <c:v>21398</c:v>
                </c:pt>
                <c:pt idx="392">
                  <c:v>21429</c:v>
                </c:pt>
                <c:pt idx="393">
                  <c:v>21459</c:v>
                </c:pt>
                <c:pt idx="394">
                  <c:v>21490</c:v>
                </c:pt>
                <c:pt idx="395">
                  <c:v>21520</c:v>
                </c:pt>
                <c:pt idx="396">
                  <c:v>21551</c:v>
                </c:pt>
                <c:pt idx="397">
                  <c:v>21582</c:v>
                </c:pt>
                <c:pt idx="398">
                  <c:v>21610</c:v>
                </c:pt>
                <c:pt idx="399">
                  <c:v>21641</c:v>
                </c:pt>
                <c:pt idx="400">
                  <c:v>21671</c:v>
                </c:pt>
                <c:pt idx="401">
                  <c:v>21702</c:v>
                </c:pt>
                <c:pt idx="402">
                  <c:v>21732</c:v>
                </c:pt>
                <c:pt idx="403">
                  <c:v>21763</c:v>
                </c:pt>
                <c:pt idx="404">
                  <c:v>21794</c:v>
                </c:pt>
                <c:pt idx="405">
                  <c:v>21824</c:v>
                </c:pt>
                <c:pt idx="406">
                  <c:v>21855</c:v>
                </c:pt>
                <c:pt idx="407">
                  <c:v>21885</c:v>
                </c:pt>
                <c:pt idx="408">
                  <c:v>21916</c:v>
                </c:pt>
                <c:pt idx="409">
                  <c:v>21947</c:v>
                </c:pt>
                <c:pt idx="410">
                  <c:v>21976</c:v>
                </c:pt>
                <c:pt idx="411">
                  <c:v>22007</c:v>
                </c:pt>
                <c:pt idx="412">
                  <c:v>22037</c:v>
                </c:pt>
                <c:pt idx="413">
                  <c:v>22068</c:v>
                </c:pt>
                <c:pt idx="414">
                  <c:v>22098</c:v>
                </c:pt>
                <c:pt idx="415">
                  <c:v>22129</c:v>
                </c:pt>
                <c:pt idx="416">
                  <c:v>22160</c:v>
                </c:pt>
                <c:pt idx="417">
                  <c:v>22190</c:v>
                </c:pt>
                <c:pt idx="418">
                  <c:v>22221</c:v>
                </c:pt>
                <c:pt idx="419">
                  <c:v>22251</c:v>
                </c:pt>
                <c:pt idx="420">
                  <c:v>22282</c:v>
                </c:pt>
                <c:pt idx="421">
                  <c:v>22313</c:v>
                </c:pt>
                <c:pt idx="422">
                  <c:v>22341</c:v>
                </c:pt>
                <c:pt idx="423">
                  <c:v>22372</c:v>
                </c:pt>
                <c:pt idx="424">
                  <c:v>22402</c:v>
                </c:pt>
                <c:pt idx="425">
                  <c:v>22433</c:v>
                </c:pt>
                <c:pt idx="426">
                  <c:v>22463</c:v>
                </c:pt>
                <c:pt idx="427">
                  <c:v>22494</c:v>
                </c:pt>
                <c:pt idx="428">
                  <c:v>22525</c:v>
                </c:pt>
                <c:pt idx="429">
                  <c:v>22555</c:v>
                </c:pt>
                <c:pt idx="430">
                  <c:v>22586</c:v>
                </c:pt>
                <c:pt idx="431">
                  <c:v>22616</c:v>
                </c:pt>
                <c:pt idx="432">
                  <c:v>22647</c:v>
                </c:pt>
                <c:pt idx="433">
                  <c:v>22678</c:v>
                </c:pt>
                <c:pt idx="434">
                  <c:v>22706</c:v>
                </c:pt>
                <c:pt idx="435">
                  <c:v>22737</c:v>
                </c:pt>
                <c:pt idx="436">
                  <c:v>22767</c:v>
                </c:pt>
                <c:pt idx="437">
                  <c:v>22798</c:v>
                </c:pt>
                <c:pt idx="438">
                  <c:v>22828</c:v>
                </c:pt>
                <c:pt idx="439">
                  <c:v>22859</c:v>
                </c:pt>
                <c:pt idx="440">
                  <c:v>22890</c:v>
                </c:pt>
                <c:pt idx="441">
                  <c:v>22920</c:v>
                </c:pt>
                <c:pt idx="442">
                  <c:v>22951</c:v>
                </c:pt>
                <c:pt idx="443">
                  <c:v>22981</c:v>
                </c:pt>
                <c:pt idx="444">
                  <c:v>23012</c:v>
                </c:pt>
                <c:pt idx="445">
                  <c:v>23043</c:v>
                </c:pt>
                <c:pt idx="446">
                  <c:v>23071</c:v>
                </c:pt>
                <c:pt idx="447">
                  <c:v>23102</c:v>
                </c:pt>
                <c:pt idx="448">
                  <c:v>23132</c:v>
                </c:pt>
                <c:pt idx="449">
                  <c:v>23163</c:v>
                </c:pt>
                <c:pt idx="450">
                  <c:v>23193</c:v>
                </c:pt>
                <c:pt idx="451">
                  <c:v>23224</c:v>
                </c:pt>
                <c:pt idx="452">
                  <c:v>23255</c:v>
                </c:pt>
                <c:pt idx="453">
                  <c:v>23285</c:v>
                </c:pt>
                <c:pt idx="454">
                  <c:v>23316</c:v>
                </c:pt>
                <c:pt idx="455">
                  <c:v>23346</c:v>
                </c:pt>
                <c:pt idx="456">
                  <c:v>23377</c:v>
                </c:pt>
                <c:pt idx="457">
                  <c:v>23408</c:v>
                </c:pt>
                <c:pt idx="458">
                  <c:v>23437</c:v>
                </c:pt>
                <c:pt idx="459">
                  <c:v>23468</c:v>
                </c:pt>
                <c:pt idx="460">
                  <c:v>23498</c:v>
                </c:pt>
                <c:pt idx="461">
                  <c:v>23529</c:v>
                </c:pt>
                <c:pt idx="462">
                  <c:v>23559</c:v>
                </c:pt>
                <c:pt idx="463">
                  <c:v>23590</c:v>
                </c:pt>
                <c:pt idx="464">
                  <c:v>23621</c:v>
                </c:pt>
                <c:pt idx="465">
                  <c:v>23651</c:v>
                </c:pt>
                <c:pt idx="466">
                  <c:v>23682</c:v>
                </c:pt>
                <c:pt idx="467">
                  <c:v>23712</c:v>
                </c:pt>
                <c:pt idx="468">
                  <c:v>23743</c:v>
                </c:pt>
                <c:pt idx="469">
                  <c:v>23774</c:v>
                </c:pt>
                <c:pt idx="470">
                  <c:v>23802</c:v>
                </c:pt>
                <c:pt idx="471">
                  <c:v>23833</c:v>
                </c:pt>
                <c:pt idx="472">
                  <c:v>23863</c:v>
                </c:pt>
                <c:pt idx="473">
                  <c:v>23894</c:v>
                </c:pt>
                <c:pt idx="474">
                  <c:v>23924</c:v>
                </c:pt>
                <c:pt idx="475">
                  <c:v>23955</c:v>
                </c:pt>
                <c:pt idx="476">
                  <c:v>23986</c:v>
                </c:pt>
                <c:pt idx="477">
                  <c:v>24016</c:v>
                </c:pt>
                <c:pt idx="478">
                  <c:v>24047</c:v>
                </c:pt>
                <c:pt idx="479">
                  <c:v>24077</c:v>
                </c:pt>
                <c:pt idx="480">
                  <c:v>24108</c:v>
                </c:pt>
                <c:pt idx="481">
                  <c:v>24139</c:v>
                </c:pt>
                <c:pt idx="482">
                  <c:v>24167</c:v>
                </c:pt>
                <c:pt idx="483">
                  <c:v>24198</c:v>
                </c:pt>
                <c:pt idx="484">
                  <c:v>24228</c:v>
                </c:pt>
                <c:pt idx="485">
                  <c:v>24259</c:v>
                </c:pt>
                <c:pt idx="486">
                  <c:v>24289</c:v>
                </c:pt>
                <c:pt idx="487">
                  <c:v>24320</c:v>
                </c:pt>
                <c:pt idx="488">
                  <c:v>24351</c:v>
                </c:pt>
                <c:pt idx="489">
                  <c:v>24381</c:v>
                </c:pt>
                <c:pt idx="490">
                  <c:v>24412</c:v>
                </c:pt>
                <c:pt idx="491">
                  <c:v>24442</c:v>
                </c:pt>
                <c:pt idx="492">
                  <c:v>24473</c:v>
                </c:pt>
                <c:pt idx="493">
                  <c:v>24504</c:v>
                </c:pt>
                <c:pt idx="494">
                  <c:v>24532</c:v>
                </c:pt>
                <c:pt idx="495">
                  <c:v>24563</c:v>
                </c:pt>
                <c:pt idx="496">
                  <c:v>24593</c:v>
                </c:pt>
                <c:pt idx="497">
                  <c:v>24624</c:v>
                </c:pt>
                <c:pt idx="498">
                  <c:v>24654</c:v>
                </c:pt>
                <c:pt idx="499">
                  <c:v>24685</c:v>
                </c:pt>
                <c:pt idx="500">
                  <c:v>24716</c:v>
                </c:pt>
                <c:pt idx="501">
                  <c:v>24746</c:v>
                </c:pt>
                <c:pt idx="502">
                  <c:v>24777</c:v>
                </c:pt>
                <c:pt idx="503">
                  <c:v>24807</c:v>
                </c:pt>
                <c:pt idx="504">
                  <c:v>24838</c:v>
                </c:pt>
                <c:pt idx="505">
                  <c:v>24869</c:v>
                </c:pt>
                <c:pt idx="506">
                  <c:v>24898</c:v>
                </c:pt>
                <c:pt idx="507">
                  <c:v>24929</c:v>
                </c:pt>
                <c:pt idx="508">
                  <c:v>24959</c:v>
                </c:pt>
                <c:pt idx="509">
                  <c:v>24990</c:v>
                </c:pt>
                <c:pt idx="510">
                  <c:v>25020</c:v>
                </c:pt>
                <c:pt idx="511">
                  <c:v>25051</c:v>
                </c:pt>
                <c:pt idx="512">
                  <c:v>25082</c:v>
                </c:pt>
                <c:pt idx="513">
                  <c:v>25112</c:v>
                </c:pt>
                <c:pt idx="514">
                  <c:v>25143</c:v>
                </c:pt>
                <c:pt idx="515">
                  <c:v>25173</c:v>
                </c:pt>
                <c:pt idx="516">
                  <c:v>25204</c:v>
                </c:pt>
                <c:pt idx="517">
                  <c:v>25235</c:v>
                </c:pt>
                <c:pt idx="518">
                  <c:v>25263</c:v>
                </c:pt>
                <c:pt idx="519">
                  <c:v>25294</c:v>
                </c:pt>
                <c:pt idx="520">
                  <c:v>25324</c:v>
                </c:pt>
                <c:pt idx="521">
                  <c:v>25355</c:v>
                </c:pt>
                <c:pt idx="522">
                  <c:v>25385</c:v>
                </c:pt>
                <c:pt idx="523">
                  <c:v>25416</c:v>
                </c:pt>
                <c:pt idx="524">
                  <c:v>25447</c:v>
                </c:pt>
                <c:pt idx="525">
                  <c:v>25477</c:v>
                </c:pt>
                <c:pt idx="526">
                  <c:v>25508</c:v>
                </c:pt>
                <c:pt idx="527">
                  <c:v>25538</c:v>
                </c:pt>
                <c:pt idx="528">
                  <c:v>25569</c:v>
                </c:pt>
                <c:pt idx="529">
                  <c:v>25600</c:v>
                </c:pt>
                <c:pt idx="530">
                  <c:v>25628</c:v>
                </c:pt>
                <c:pt idx="531">
                  <c:v>25659</c:v>
                </c:pt>
                <c:pt idx="532">
                  <c:v>25689</c:v>
                </c:pt>
                <c:pt idx="533">
                  <c:v>25720</c:v>
                </c:pt>
                <c:pt idx="534">
                  <c:v>25750</c:v>
                </c:pt>
                <c:pt idx="535">
                  <c:v>25781</c:v>
                </c:pt>
                <c:pt idx="536">
                  <c:v>25812</c:v>
                </c:pt>
                <c:pt idx="537">
                  <c:v>25842</c:v>
                </c:pt>
                <c:pt idx="538">
                  <c:v>25873</c:v>
                </c:pt>
                <c:pt idx="539">
                  <c:v>25903</c:v>
                </c:pt>
                <c:pt idx="540">
                  <c:v>25934</c:v>
                </c:pt>
                <c:pt idx="541">
                  <c:v>25965</c:v>
                </c:pt>
                <c:pt idx="542">
                  <c:v>25993</c:v>
                </c:pt>
                <c:pt idx="543">
                  <c:v>26024</c:v>
                </c:pt>
                <c:pt idx="544">
                  <c:v>26054</c:v>
                </c:pt>
                <c:pt idx="545">
                  <c:v>26085</c:v>
                </c:pt>
                <c:pt idx="546">
                  <c:v>26115</c:v>
                </c:pt>
                <c:pt idx="547">
                  <c:v>26146</c:v>
                </c:pt>
                <c:pt idx="548">
                  <c:v>26177</c:v>
                </c:pt>
                <c:pt idx="549">
                  <c:v>26207</c:v>
                </c:pt>
                <c:pt idx="550">
                  <c:v>26238</c:v>
                </c:pt>
                <c:pt idx="551">
                  <c:v>26268</c:v>
                </c:pt>
                <c:pt idx="552">
                  <c:v>26299</c:v>
                </c:pt>
                <c:pt idx="553">
                  <c:v>26330</c:v>
                </c:pt>
                <c:pt idx="554">
                  <c:v>26359</c:v>
                </c:pt>
                <c:pt idx="555">
                  <c:v>26390</c:v>
                </c:pt>
                <c:pt idx="556">
                  <c:v>26420</c:v>
                </c:pt>
                <c:pt idx="557">
                  <c:v>26451</c:v>
                </c:pt>
                <c:pt idx="558">
                  <c:v>26481</c:v>
                </c:pt>
                <c:pt idx="559">
                  <c:v>26512</c:v>
                </c:pt>
                <c:pt idx="560">
                  <c:v>26543</c:v>
                </c:pt>
                <c:pt idx="561">
                  <c:v>26573</c:v>
                </c:pt>
                <c:pt idx="562">
                  <c:v>26604</c:v>
                </c:pt>
                <c:pt idx="563">
                  <c:v>26634</c:v>
                </c:pt>
                <c:pt idx="564">
                  <c:v>26665</c:v>
                </c:pt>
                <c:pt idx="565">
                  <c:v>26696</c:v>
                </c:pt>
                <c:pt idx="566">
                  <c:v>26724</c:v>
                </c:pt>
                <c:pt idx="567">
                  <c:v>26755</c:v>
                </c:pt>
                <c:pt idx="568">
                  <c:v>26785</c:v>
                </c:pt>
                <c:pt idx="569">
                  <c:v>26816</c:v>
                </c:pt>
                <c:pt idx="570">
                  <c:v>26846</c:v>
                </c:pt>
                <c:pt idx="571">
                  <c:v>26877</c:v>
                </c:pt>
                <c:pt idx="572">
                  <c:v>26908</c:v>
                </c:pt>
                <c:pt idx="573">
                  <c:v>26938</c:v>
                </c:pt>
                <c:pt idx="574">
                  <c:v>26969</c:v>
                </c:pt>
                <c:pt idx="575">
                  <c:v>26999</c:v>
                </c:pt>
                <c:pt idx="576">
                  <c:v>27030</c:v>
                </c:pt>
                <c:pt idx="577">
                  <c:v>27061</c:v>
                </c:pt>
                <c:pt idx="578">
                  <c:v>27089</c:v>
                </c:pt>
                <c:pt idx="579">
                  <c:v>27120</c:v>
                </c:pt>
                <c:pt idx="580">
                  <c:v>27150</c:v>
                </c:pt>
                <c:pt idx="581">
                  <c:v>27181</c:v>
                </c:pt>
                <c:pt idx="582">
                  <c:v>27211</c:v>
                </c:pt>
                <c:pt idx="583">
                  <c:v>27242</c:v>
                </c:pt>
                <c:pt idx="584">
                  <c:v>27273</c:v>
                </c:pt>
                <c:pt idx="585">
                  <c:v>27303</c:v>
                </c:pt>
                <c:pt idx="586">
                  <c:v>27334</c:v>
                </c:pt>
                <c:pt idx="587">
                  <c:v>27364</c:v>
                </c:pt>
                <c:pt idx="588">
                  <c:v>27395</c:v>
                </c:pt>
                <c:pt idx="589">
                  <c:v>27426</c:v>
                </c:pt>
                <c:pt idx="590">
                  <c:v>27454</c:v>
                </c:pt>
                <c:pt idx="591">
                  <c:v>27485</c:v>
                </c:pt>
                <c:pt idx="592">
                  <c:v>27515</c:v>
                </c:pt>
                <c:pt idx="593">
                  <c:v>27546</c:v>
                </c:pt>
                <c:pt idx="594">
                  <c:v>27576</c:v>
                </c:pt>
                <c:pt idx="595">
                  <c:v>27607</c:v>
                </c:pt>
                <c:pt idx="596">
                  <c:v>27638</c:v>
                </c:pt>
                <c:pt idx="597">
                  <c:v>27668</c:v>
                </c:pt>
                <c:pt idx="598">
                  <c:v>27699</c:v>
                </c:pt>
                <c:pt idx="599">
                  <c:v>27729</c:v>
                </c:pt>
                <c:pt idx="600">
                  <c:v>27760</c:v>
                </c:pt>
                <c:pt idx="601">
                  <c:v>27791</c:v>
                </c:pt>
                <c:pt idx="602">
                  <c:v>27820</c:v>
                </c:pt>
                <c:pt idx="603">
                  <c:v>27851</c:v>
                </c:pt>
                <c:pt idx="604">
                  <c:v>27881</c:v>
                </c:pt>
                <c:pt idx="605">
                  <c:v>27912</c:v>
                </c:pt>
                <c:pt idx="606">
                  <c:v>27942</c:v>
                </c:pt>
                <c:pt idx="607">
                  <c:v>27973</c:v>
                </c:pt>
                <c:pt idx="608">
                  <c:v>28004</c:v>
                </c:pt>
                <c:pt idx="609">
                  <c:v>28034</c:v>
                </c:pt>
                <c:pt idx="610">
                  <c:v>28065</c:v>
                </c:pt>
                <c:pt idx="611">
                  <c:v>28095</c:v>
                </c:pt>
                <c:pt idx="612">
                  <c:v>28126</c:v>
                </c:pt>
                <c:pt idx="613">
                  <c:v>28157</c:v>
                </c:pt>
                <c:pt idx="614">
                  <c:v>28185</c:v>
                </c:pt>
                <c:pt idx="615">
                  <c:v>28216</c:v>
                </c:pt>
                <c:pt idx="616">
                  <c:v>28246</c:v>
                </c:pt>
                <c:pt idx="617">
                  <c:v>28277</c:v>
                </c:pt>
                <c:pt idx="618">
                  <c:v>28307</c:v>
                </c:pt>
                <c:pt idx="619">
                  <c:v>28338</c:v>
                </c:pt>
                <c:pt idx="620">
                  <c:v>28369</c:v>
                </c:pt>
                <c:pt idx="621">
                  <c:v>28399</c:v>
                </c:pt>
                <c:pt idx="622">
                  <c:v>28430</c:v>
                </c:pt>
                <c:pt idx="623">
                  <c:v>28460</c:v>
                </c:pt>
                <c:pt idx="624">
                  <c:v>28491</c:v>
                </c:pt>
                <c:pt idx="625">
                  <c:v>28522</c:v>
                </c:pt>
                <c:pt idx="626">
                  <c:v>28550</c:v>
                </c:pt>
                <c:pt idx="627">
                  <c:v>28581</c:v>
                </c:pt>
                <c:pt idx="628">
                  <c:v>28611</c:v>
                </c:pt>
                <c:pt idx="629">
                  <c:v>28642</c:v>
                </c:pt>
                <c:pt idx="630">
                  <c:v>28672</c:v>
                </c:pt>
                <c:pt idx="631">
                  <c:v>28703</c:v>
                </c:pt>
                <c:pt idx="632">
                  <c:v>28734</c:v>
                </c:pt>
                <c:pt idx="633">
                  <c:v>28764</c:v>
                </c:pt>
                <c:pt idx="634">
                  <c:v>28795</c:v>
                </c:pt>
                <c:pt idx="635">
                  <c:v>28825</c:v>
                </c:pt>
                <c:pt idx="636">
                  <c:v>28856</c:v>
                </c:pt>
                <c:pt idx="637">
                  <c:v>28887</c:v>
                </c:pt>
                <c:pt idx="638">
                  <c:v>28915</c:v>
                </c:pt>
                <c:pt idx="639">
                  <c:v>28946</c:v>
                </c:pt>
                <c:pt idx="640">
                  <c:v>28976</c:v>
                </c:pt>
                <c:pt idx="641">
                  <c:v>29007</c:v>
                </c:pt>
                <c:pt idx="642">
                  <c:v>29037</c:v>
                </c:pt>
                <c:pt idx="643">
                  <c:v>29068</c:v>
                </c:pt>
                <c:pt idx="644">
                  <c:v>29099</c:v>
                </c:pt>
                <c:pt idx="645">
                  <c:v>29129</c:v>
                </c:pt>
                <c:pt idx="646">
                  <c:v>29160</c:v>
                </c:pt>
                <c:pt idx="647">
                  <c:v>29190</c:v>
                </c:pt>
                <c:pt idx="648">
                  <c:v>29221</c:v>
                </c:pt>
                <c:pt idx="649">
                  <c:v>29252</c:v>
                </c:pt>
                <c:pt idx="650">
                  <c:v>29281</c:v>
                </c:pt>
                <c:pt idx="651">
                  <c:v>29312</c:v>
                </c:pt>
                <c:pt idx="652">
                  <c:v>29342</c:v>
                </c:pt>
                <c:pt idx="653">
                  <c:v>29373</c:v>
                </c:pt>
                <c:pt idx="654">
                  <c:v>29403</c:v>
                </c:pt>
                <c:pt idx="655">
                  <c:v>29434</c:v>
                </c:pt>
                <c:pt idx="656">
                  <c:v>29465</c:v>
                </c:pt>
                <c:pt idx="657">
                  <c:v>29495</c:v>
                </c:pt>
                <c:pt idx="658">
                  <c:v>29526</c:v>
                </c:pt>
                <c:pt idx="659">
                  <c:v>29556</c:v>
                </c:pt>
                <c:pt idx="660">
                  <c:v>29587</c:v>
                </c:pt>
                <c:pt idx="661">
                  <c:v>29618</c:v>
                </c:pt>
                <c:pt idx="662">
                  <c:v>29646</c:v>
                </c:pt>
                <c:pt idx="663">
                  <c:v>29677</c:v>
                </c:pt>
                <c:pt idx="664">
                  <c:v>29707</c:v>
                </c:pt>
                <c:pt idx="665">
                  <c:v>29738</c:v>
                </c:pt>
                <c:pt idx="666">
                  <c:v>29768</c:v>
                </c:pt>
                <c:pt idx="667">
                  <c:v>29799</c:v>
                </c:pt>
                <c:pt idx="668">
                  <c:v>29830</c:v>
                </c:pt>
                <c:pt idx="669">
                  <c:v>29860</c:v>
                </c:pt>
                <c:pt idx="670">
                  <c:v>29891</c:v>
                </c:pt>
                <c:pt idx="671">
                  <c:v>29921</c:v>
                </c:pt>
                <c:pt idx="672">
                  <c:v>29952</c:v>
                </c:pt>
                <c:pt idx="673">
                  <c:v>29983</c:v>
                </c:pt>
                <c:pt idx="674">
                  <c:v>30011</c:v>
                </c:pt>
                <c:pt idx="675">
                  <c:v>30042</c:v>
                </c:pt>
                <c:pt idx="676">
                  <c:v>30072</c:v>
                </c:pt>
                <c:pt idx="677">
                  <c:v>30103</c:v>
                </c:pt>
                <c:pt idx="678">
                  <c:v>30133</c:v>
                </c:pt>
                <c:pt idx="679">
                  <c:v>30164</c:v>
                </c:pt>
                <c:pt idx="680">
                  <c:v>30195</c:v>
                </c:pt>
                <c:pt idx="681">
                  <c:v>30225</c:v>
                </c:pt>
                <c:pt idx="682">
                  <c:v>30256</c:v>
                </c:pt>
                <c:pt idx="683">
                  <c:v>30286</c:v>
                </c:pt>
                <c:pt idx="684">
                  <c:v>30317</c:v>
                </c:pt>
                <c:pt idx="685">
                  <c:v>30348</c:v>
                </c:pt>
                <c:pt idx="686">
                  <c:v>30376</c:v>
                </c:pt>
                <c:pt idx="687">
                  <c:v>30407</c:v>
                </c:pt>
                <c:pt idx="688">
                  <c:v>30437</c:v>
                </c:pt>
                <c:pt idx="689">
                  <c:v>30468</c:v>
                </c:pt>
                <c:pt idx="690">
                  <c:v>30498</c:v>
                </c:pt>
                <c:pt idx="691">
                  <c:v>30529</c:v>
                </c:pt>
                <c:pt idx="692">
                  <c:v>30560</c:v>
                </c:pt>
                <c:pt idx="693">
                  <c:v>30590</c:v>
                </c:pt>
                <c:pt idx="694">
                  <c:v>30621</c:v>
                </c:pt>
                <c:pt idx="695">
                  <c:v>30651</c:v>
                </c:pt>
                <c:pt idx="696">
                  <c:v>30682</c:v>
                </c:pt>
                <c:pt idx="697">
                  <c:v>30713</c:v>
                </c:pt>
                <c:pt idx="698">
                  <c:v>30742</c:v>
                </c:pt>
                <c:pt idx="699">
                  <c:v>30773</c:v>
                </c:pt>
                <c:pt idx="700">
                  <c:v>30803</c:v>
                </c:pt>
                <c:pt idx="701">
                  <c:v>30834</c:v>
                </c:pt>
                <c:pt idx="702">
                  <c:v>30864</c:v>
                </c:pt>
                <c:pt idx="703">
                  <c:v>30895</c:v>
                </c:pt>
                <c:pt idx="704">
                  <c:v>30926</c:v>
                </c:pt>
                <c:pt idx="705">
                  <c:v>30956</c:v>
                </c:pt>
                <c:pt idx="706">
                  <c:v>30987</c:v>
                </c:pt>
                <c:pt idx="707">
                  <c:v>31017</c:v>
                </c:pt>
                <c:pt idx="708">
                  <c:v>31048</c:v>
                </c:pt>
                <c:pt idx="709">
                  <c:v>31079</c:v>
                </c:pt>
                <c:pt idx="710">
                  <c:v>31107</c:v>
                </c:pt>
                <c:pt idx="711">
                  <c:v>31138</c:v>
                </c:pt>
                <c:pt idx="712">
                  <c:v>31168</c:v>
                </c:pt>
                <c:pt idx="713">
                  <c:v>31199</c:v>
                </c:pt>
                <c:pt idx="714">
                  <c:v>31229</c:v>
                </c:pt>
                <c:pt idx="715">
                  <c:v>31260</c:v>
                </c:pt>
                <c:pt idx="716">
                  <c:v>31291</c:v>
                </c:pt>
                <c:pt idx="717">
                  <c:v>31321</c:v>
                </c:pt>
                <c:pt idx="718">
                  <c:v>31352</c:v>
                </c:pt>
                <c:pt idx="719">
                  <c:v>31382</c:v>
                </c:pt>
                <c:pt idx="720">
                  <c:v>31413</c:v>
                </c:pt>
                <c:pt idx="721">
                  <c:v>31444</c:v>
                </c:pt>
                <c:pt idx="722">
                  <c:v>31472</c:v>
                </c:pt>
                <c:pt idx="723">
                  <c:v>31503</c:v>
                </c:pt>
                <c:pt idx="724">
                  <c:v>31533</c:v>
                </c:pt>
                <c:pt idx="725">
                  <c:v>31564</c:v>
                </c:pt>
                <c:pt idx="726">
                  <c:v>31594</c:v>
                </c:pt>
                <c:pt idx="727">
                  <c:v>31625</c:v>
                </c:pt>
                <c:pt idx="728">
                  <c:v>31656</c:v>
                </c:pt>
                <c:pt idx="729">
                  <c:v>31686</c:v>
                </c:pt>
                <c:pt idx="730">
                  <c:v>31717</c:v>
                </c:pt>
                <c:pt idx="731">
                  <c:v>31747</c:v>
                </c:pt>
                <c:pt idx="732">
                  <c:v>31778</c:v>
                </c:pt>
                <c:pt idx="733">
                  <c:v>31809</c:v>
                </c:pt>
                <c:pt idx="734">
                  <c:v>31837</c:v>
                </c:pt>
                <c:pt idx="735">
                  <c:v>31868</c:v>
                </c:pt>
                <c:pt idx="736">
                  <c:v>31898</c:v>
                </c:pt>
                <c:pt idx="737">
                  <c:v>31929</c:v>
                </c:pt>
                <c:pt idx="738">
                  <c:v>31959</c:v>
                </c:pt>
                <c:pt idx="739">
                  <c:v>31990</c:v>
                </c:pt>
                <c:pt idx="740">
                  <c:v>32021</c:v>
                </c:pt>
                <c:pt idx="741">
                  <c:v>32051</c:v>
                </c:pt>
                <c:pt idx="742">
                  <c:v>32082</c:v>
                </c:pt>
                <c:pt idx="743">
                  <c:v>32112</c:v>
                </c:pt>
                <c:pt idx="744">
                  <c:v>32143</c:v>
                </c:pt>
                <c:pt idx="745">
                  <c:v>32174</c:v>
                </c:pt>
                <c:pt idx="746">
                  <c:v>32203</c:v>
                </c:pt>
                <c:pt idx="747">
                  <c:v>32234</c:v>
                </c:pt>
                <c:pt idx="748">
                  <c:v>32264</c:v>
                </c:pt>
                <c:pt idx="749">
                  <c:v>32295</c:v>
                </c:pt>
                <c:pt idx="750">
                  <c:v>32325</c:v>
                </c:pt>
                <c:pt idx="751">
                  <c:v>32356</c:v>
                </c:pt>
                <c:pt idx="752">
                  <c:v>32387</c:v>
                </c:pt>
                <c:pt idx="753">
                  <c:v>32417</c:v>
                </c:pt>
                <c:pt idx="754">
                  <c:v>32448</c:v>
                </c:pt>
                <c:pt idx="755">
                  <c:v>32478</c:v>
                </c:pt>
                <c:pt idx="756">
                  <c:v>32509</c:v>
                </c:pt>
                <c:pt idx="757">
                  <c:v>32540</c:v>
                </c:pt>
                <c:pt idx="758">
                  <c:v>32568</c:v>
                </c:pt>
                <c:pt idx="759">
                  <c:v>32599</c:v>
                </c:pt>
                <c:pt idx="760">
                  <c:v>32629</c:v>
                </c:pt>
                <c:pt idx="761">
                  <c:v>32660</c:v>
                </c:pt>
                <c:pt idx="762">
                  <c:v>32690</c:v>
                </c:pt>
                <c:pt idx="763">
                  <c:v>32721</c:v>
                </c:pt>
                <c:pt idx="764">
                  <c:v>32752</c:v>
                </c:pt>
                <c:pt idx="765">
                  <c:v>32782</c:v>
                </c:pt>
                <c:pt idx="766">
                  <c:v>32813</c:v>
                </c:pt>
                <c:pt idx="767">
                  <c:v>32843</c:v>
                </c:pt>
                <c:pt idx="768">
                  <c:v>32874</c:v>
                </c:pt>
                <c:pt idx="769">
                  <c:v>32905</c:v>
                </c:pt>
                <c:pt idx="770">
                  <c:v>32933</c:v>
                </c:pt>
                <c:pt idx="771">
                  <c:v>32964</c:v>
                </c:pt>
                <c:pt idx="772">
                  <c:v>32994</c:v>
                </c:pt>
                <c:pt idx="773">
                  <c:v>33025</c:v>
                </c:pt>
                <c:pt idx="774">
                  <c:v>33055</c:v>
                </c:pt>
                <c:pt idx="775">
                  <c:v>33086</c:v>
                </c:pt>
                <c:pt idx="776">
                  <c:v>33117</c:v>
                </c:pt>
                <c:pt idx="777">
                  <c:v>33147</c:v>
                </c:pt>
                <c:pt idx="778">
                  <c:v>33178</c:v>
                </c:pt>
                <c:pt idx="779">
                  <c:v>33208</c:v>
                </c:pt>
                <c:pt idx="780">
                  <c:v>33239</c:v>
                </c:pt>
                <c:pt idx="781">
                  <c:v>33270</c:v>
                </c:pt>
                <c:pt idx="782">
                  <c:v>33298</c:v>
                </c:pt>
                <c:pt idx="783">
                  <c:v>33329</c:v>
                </c:pt>
                <c:pt idx="784">
                  <c:v>33359</c:v>
                </c:pt>
                <c:pt idx="785">
                  <c:v>33390</c:v>
                </c:pt>
                <c:pt idx="786">
                  <c:v>33420</c:v>
                </c:pt>
                <c:pt idx="787">
                  <c:v>33451</c:v>
                </c:pt>
                <c:pt idx="788">
                  <c:v>33482</c:v>
                </c:pt>
                <c:pt idx="789">
                  <c:v>33512</c:v>
                </c:pt>
                <c:pt idx="790">
                  <c:v>33543</c:v>
                </c:pt>
                <c:pt idx="791">
                  <c:v>33573</c:v>
                </c:pt>
                <c:pt idx="792">
                  <c:v>33604</c:v>
                </c:pt>
                <c:pt idx="793">
                  <c:v>33635</c:v>
                </c:pt>
                <c:pt idx="794">
                  <c:v>33664</c:v>
                </c:pt>
                <c:pt idx="795">
                  <c:v>33695</c:v>
                </c:pt>
                <c:pt idx="796">
                  <c:v>33725</c:v>
                </c:pt>
                <c:pt idx="797">
                  <c:v>33756</c:v>
                </c:pt>
                <c:pt idx="798">
                  <c:v>33786</c:v>
                </c:pt>
                <c:pt idx="799">
                  <c:v>33817</c:v>
                </c:pt>
                <c:pt idx="800">
                  <c:v>33848</c:v>
                </c:pt>
                <c:pt idx="801">
                  <c:v>33878</c:v>
                </c:pt>
                <c:pt idx="802">
                  <c:v>33909</c:v>
                </c:pt>
                <c:pt idx="803">
                  <c:v>33939</c:v>
                </c:pt>
                <c:pt idx="804">
                  <c:v>33970</c:v>
                </c:pt>
                <c:pt idx="805">
                  <c:v>34001</c:v>
                </c:pt>
                <c:pt idx="806">
                  <c:v>34029</c:v>
                </c:pt>
                <c:pt idx="807">
                  <c:v>34060</c:v>
                </c:pt>
                <c:pt idx="808">
                  <c:v>34090</c:v>
                </c:pt>
                <c:pt idx="809">
                  <c:v>34121</c:v>
                </c:pt>
                <c:pt idx="810">
                  <c:v>34151</c:v>
                </c:pt>
                <c:pt idx="811">
                  <c:v>34182</c:v>
                </c:pt>
                <c:pt idx="812">
                  <c:v>34213</c:v>
                </c:pt>
                <c:pt idx="813">
                  <c:v>34243</c:v>
                </c:pt>
                <c:pt idx="814">
                  <c:v>34274</c:v>
                </c:pt>
                <c:pt idx="815">
                  <c:v>34304</c:v>
                </c:pt>
                <c:pt idx="816">
                  <c:v>34335</c:v>
                </c:pt>
                <c:pt idx="817">
                  <c:v>34366</c:v>
                </c:pt>
                <c:pt idx="818">
                  <c:v>34394</c:v>
                </c:pt>
                <c:pt idx="819">
                  <c:v>34425</c:v>
                </c:pt>
                <c:pt idx="820">
                  <c:v>34455</c:v>
                </c:pt>
                <c:pt idx="821">
                  <c:v>34486</c:v>
                </c:pt>
                <c:pt idx="822">
                  <c:v>34516</c:v>
                </c:pt>
                <c:pt idx="823">
                  <c:v>34547</c:v>
                </c:pt>
                <c:pt idx="824">
                  <c:v>34578</c:v>
                </c:pt>
                <c:pt idx="825">
                  <c:v>34608</c:v>
                </c:pt>
                <c:pt idx="826">
                  <c:v>34639</c:v>
                </c:pt>
                <c:pt idx="827">
                  <c:v>34669</c:v>
                </c:pt>
                <c:pt idx="828">
                  <c:v>34700</c:v>
                </c:pt>
                <c:pt idx="829">
                  <c:v>34731</c:v>
                </c:pt>
                <c:pt idx="830">
                  <c:v>34759</c:v>
                </c:pt>
                <c:pt idx="831">
                  <c:v>34790</c:v>
                </c:pt>
                <c:pt idx="832">
                  <c:v>34820</c:v>
                </c:pt>
                <c:pt idx="833">
                  <c:v>34851</c:v>
                </c:pt>
                <c:pt idx="834">
                  <c:v>34881</c:v>
                </c:pt>
                <c:pt idx="835">
                  <c:v>34912</c:v>
                </c:pt>
                <c:pt idx="836">
                  <c:v>34943</c:v>
                </c:pt>
                <c:pt idx="837">
                  <c:v>34973</c:v>
                </c:pt>
                <c:pt idx="838">
                  <c:v>35004</c:v>
                </c:pt>
                <c:pt idx="839">
                  <c:v>35034</c:v>
                </c:pt>
                <c:pt idx="840">
                  <c:v>35065</c:v>
                </c:pt>
                <c:pt idx="841">
                  <c:v>35096</c:v>
                </c:pt>
                <c:pt idx="842">
                  <c:v>35125</c:v>
                </c:pt>
                <c:pt idx="843">
                  <c:v>35156</c:v>
                </c:pt>
                <c:pt idx="844">
                  <c:v>35186</c:v>
                </c:pt>
                <c:pt idx="845">
                  <c:v>35217</c:v>
                </c:pt>
                <c:pt idx="846">
                  <c:v>35247</c:v>
                </c:pt>
                <c:pt idx="847">
                  <c:v>35278</c:v>
                </c:pt>
                <c:pt idx="848">
                  <c:v>35309</c:v>
                </c:pt>
                <c:pt idx="849">
                  <c:v>35339</c:v>
                </c:pt>
                <c:pt idx="850">
                  <c:v>35370</c:v>
                </c:pt>
                <c:pt idx="851">
                  <c:v>35400</c:v>
                </c:pt>
                <c:pt idx="852">
                  <c:v>35431</c:v>
                </c:pt>
                <c:pt idx="853">
                  <c:v>35462</c:v>
                </c:pt>
                <c:pt idx="854">
                  <c:v>35490</c:v>
                </c:pt>
                <c:pt idx="855">
                  <c:v>35521</c:v>
                </c:pt>
                <c:pt idx="856">
                  <c:v>35551</c:v>
                </c:pt>
                <c:pt idx="857">
                  <c:v>35582</c:v>
                </c:pt>
                <c:pt idx="858">
                  <c:v>35612</c:v>
                </c:pt>
                <c:pt idx="859">
                  <c:v>35643</c:v>
                </c:pt>
                <c:pt idx="860">
                  <c:v>35674</c:v>
                </c:pt>
                <c:pt idx="861">
                  <c:v>35704</c:v>
                </c:pt>
                <c:pt idx="862">
                  <c:v>35735</c:v>
                </c:pt>
                <c:pt idx="863">
                  <c:v>35765</c:v>
                </c:pt>
                <c:pt idx="864">
                  <c:v>35796</c:v>
                </c:pt>
                <c:pt idx="865">
                  <c:v>35827</c:v>
                </c:pt>
                <c:pt idx="866">
                  <c:v>35855</c:v>
                </c:pt>
                <c:pt idx="867">
                  <c:v>35886</c:v>
                </c:pt>
                <c:pt idx="868">
                  <c:v>35916</c:v>
                </c:pt>
                <c:pt idx="869">
                  <c:v>35947</c:v>
                </c:pt>
                <c:pt idx="870">
                  <c:v>35977</c:v>
                </c:pt>
                <c:pt idx="871">
                  <c:v>36008</c:v>
                </c:pt>
                <c:pt idx="872">
                  <c:v>36039</c:v>
                </c:pt>
                <c:pt idx="873">
                  <c:v>36069</c:v>
                </c:pt>
                <c:pt idx="874">
                  <c:v>36100</c:v>
                </c:pt>
                <c:pt idx="875">
                  <c:v>36130</c:v>
                </c:pt>
                <c:pt idx="876">
                  <c:v>36161</c:v>
                </c:pt>
                <c:pt idx="877">
                  <c:v>36192</c:v>
                </c:pt>
                <c:pt idx="878">
                  <c:v>36220</c:v>
                </c:pt>
                <c:pt idx="879">
                  <c:v>36251</c:v>
                </c:pt>
                <c:pt idx="880">
                  <c:v>36281</c:v>
                </c:pt>
                <c:pt idx="881">
                  <c:v>36312</c:v>
                </c:pt>
                <c:pt idx="882">
                  <c:v>36342</c:v>
                </c:pt>
                <c:pt idx="883">
                  <c:v>36373</c:v>
                </c:pt>
                <c:pt idx="884">
                  <c:v>36404</c:v>
                </c:pt>
                <c:pt idx="885">
                  <c:v>36434</c:v>
                </c:pt>
                <c:pt idx="886">
                  <c:v>36465</c:v>
                </c:pt>
                <c:pt idx="887">
                  <c:v>36495</c:v>
                </c:pt>
                <c:pt idx="888">
                  <c:v>36526</c:v>
                </c:pt>
                <c:pt idx="889">
                  <c:v>36557</c:v>
                </c:pt>
                <c:pt idx="890">
                  <c:v>36586</c:v>
                </c:pt>
                <c:pt idx="891">
                  <c:v>36617</c:v>
                </c:pt>
                <c:pt idx="892">
                  <c:v>36647</c:v>
                </c:pt>
                <c:pt idx="893">
                  <c:v>36678</c:v>
                </c:pt>
                <c:pt idx="894">
                  <c:v>36708</c:v>
                </c:pt>
                <c:pt idx="895">
                  <c:v>36739</c:v>
                </c:pt>
                <c:pt idx="896">
                  <c:v>36770</c:v>
                </c:pt>
                <c:pt idx="897">
                  <c:v>36800</c:v>
                </c:pt>
                <c:pt idx="898">
                  <c:v>36831</c:v>
                </c:pt>
                <c:pt idx="899">
                  <c:v>36861</c:v>
                </c:pt>
                <c:pt idx="900">
                  <c:v>36892</c:v>
                </c:pt>
                <c:pt idx="901">
                  <c:v>36923</c:v>
                </c:pt>
                <c:pt idx="902">
                  <c:v>36951</c:v>
                </c:pt>
                <c:pt idx="903">
                  <c:v>36982</c:v>
                </c:pt>
                <c:pt idx="904">
                  <c:v>37012</c:v>
                </c:pt>
                <c:pt idx="905">
                  <c:v>37043</c:v>
                </c:pt>
                <c:pt idx="906">
                  <c:v>37073</c:v>
                </c:pt>
                <c:pt idx="907">
                  <c:v>37104</c:v>
                </c:pt>
                <c:pt idx="908">
                  <c:v>37135</c:v>
                </c:pt>
                <c:pt idx="909">
                  <c:v>37165</c:v>
                </c:pt>
                <c:pt idx="910">
                  <c:v>37196</c:v>
                </c:pt>
                <c:pt idx="911">
                  <c:v>37226</c:v>
                </c:pt>
                <c:pt idx="912">
                  <c:v>37257</c:v>
                </c:pt>
                <c:pt idx="913">
                  <c:v>37288</c:v>
                </c:pt>
                <c:pt idx="914">
                  <c:v>37316</c:v>
                </c:pt>
                <c:pt idx="915">
                  <c:v>37347</c:v>
                </c:pt>
                <c:pt idx="916">
                  <c:v>37377</c:v>
                </c:pt>
                <c:pt idx="917">
                  <c:v>37408</c:v>
                </c:pt>
                <c:pt idx="918">
                  <c:v>37438</c:v>
                </c:pt>
                <c:pt idx="919">
                  <c:v>37469</c:v>
                </c:pt>
                <c:pt idx="920">
                  <c:v>37500</c:v>
                </c:pt>
                <c:pt idx="921">
                  <c:v>37530</c:v>
                </c:pt>
                <c:pt idx="922">
                  <c:v>37561</c:v>
                </c:pt>
                <c:pt idx="923">
                  <c:v>37591</c:v>
                </c:pt>
                <c:pt idx="924">
                  <c:v>37622</c:v>
                </c:pt>
                <c:pt idx="925">
                  <c:v>37653</c:v>
                </c:pt>
                <c:pt idx="926">
                  <c:v>37681</c:v>
                </c:pt>
                <c:pt idx="927">
                  <c:v>37712</c:v>
                </c:pt>
                <c:pt idx="928">
                  <c:v>37742</c:v>
                </c:pt>
                <c:pt idx="929">
                  <c:v>37773</c:v>
                </c:pt>
                <c:pt idx="930">
                  <c:v>37803</c:v>
                </c:pt>
                <c:pt idx="931">
                  <c:v>37834</c:v>
                </c:pt>
                <c:pt idx="932">
                  <c:v>37865</c:v>
                </c:pt>
                <c:pt idx="933">
                  <c:v>37895</c:v>
                </c:pt>
                <c:pt idx="934">
                  <c:v>37926</c:v>
                </c:pt>
                <c:pt idx="935">
                  <c:v>37956</c:v>
                </c:pt>
                <c:pt idx="936">
                  <c:v>37987</c:v>
                </c:pt>
                <c:pt idx="937">
                  <c:v>38018</c:v>
                </c:pt>
                <c:pt idx="938">
                  <c:v>38047</c:v>
                </c:pt>
                <c:pt idx="939">
                  <c:v>38078</c:v>
                </c:pt>
                <c:pt idx="940">
                  <c:v>38108</c:v>
                </c:pt>
                <c:pt idx="941">
                  <c:v>38139</c:v>
                </c:pt>
                <c:pt idx="942">
                  <c:v>38169</c:v>
                </c:pt>
                <c:pt idx="943">
                  <c:v>38200</c:v>
                </c:pt>
                <c:pt idx="944">
                  <c:v>38231</c:v>
                </c:pt>
                <c:pt idx="945">
                  <c:v>38261</c:v>
                </c:pt>
                <c:pt idx="946">
                  <c:v>38292</c:v>
                </c:pt>
                <c:pt idx="947">
                  <c:v>38322</c:v>
                </c:pt>
                <c:pt idx="948">
                  <c:v>38353</c:v>
                </c:pt>
                <c:pt idx="949">
                  <c:v>38384</c:v>
                </c:pt>
                <c:pt idx="950">
                  <c:v>38412</c:v>
                </c:pt>
                <c:pt idx="951">
                  <c:v>38443</c:v>
                </c:pt>
                <c:pt idx="952">
                  <c:v>38473</c:v>
                </c:pt>
                <c:pt idx="953">
                  <c:v>38504</c:v>
                </c:pt>
                <c:pt idx="954">
                  <c:v>38534</c:v>
                </c:pt>
                <c:pt idx="955">
                  <c:v>38565</c:v>
                </c:pt>
                <c:pt idx="956">
                  <c:v>38596</c:v>
                </c:pt>
                <c:pt idx="957">
                  <c:v>38626</c:v>
                </c:pt>
                <c:pt idx="958">
                  <c:v>38657</c:v>
                </c:pt>
                <c:pt idx="959">
                  <c:v>38687</c:v>
                </c:pt>
                <c:pt idx="960">
                  <c:v>38718</c:v>
                </c:pt>
                <c:pt idx="961">
                  <c:v>38749</c:v>
                </c:pt>
                <c:pt idx="962">
                  <c:v>38777</c:v>
                </c:pt>
                <c:pt idx="963">
                  <c:v>38808</c:v>
                </c:pt>
                <c:pt idx="964">
                  <c:v>38838</c:v>
                </c:pt>
                <c:pt idx="965">
                  <c:v>38869</c:v>
                </c:pt>
                <c:pt idx="966">
                  <c:v>38899</c:v>
                </c:pt>
                <c:pt idx="967">
                  <c:v>38930</c:v>
                </c:pt>
                <c:pt idx="968">
                  <c:v>38961</c:v>
                </c:pt>
                <c:pt idx="969">
                  <c:v>38991</c:v>
                </c:pt>
                <c:pt idx="970">
                  <c:v>39022</c:v>
                </c:pt>
                <c:pt idx="971">
                  <c:v>39052</c:v>
                </c:pt>
                <c:pt idx="972">
                  <c:v>39083</c:v>
                </c:pt>
                <c:pt idx="973">
                  <c:v>39114</c:v>
                </c:pt>
                <c:pt idx="974">
                  <c:v>39142</c:v>
                </c:pt>
                <c:pt idx="975">
                  <c:v>39173</c:v>
                </c:pt>
                <c:pt idx="976">
                  <c:v>39203</c:v>
                </c:pt>
                <c:pt idx="977">
                  <c:v>39234</c:v>
                </c:pt>
                <c:pt idx="978">
                  <c:v>39264</c:v>
                </c:pt>
                <c:pt idx="979">
                  <c:v>39295</c:v>
                </c:pt>
                <c:pt idx="980">
                  <c:v>39326</c:v>
                </c:pt>
                <c:pt idx="981">
                  <c:v>39356</c:v>
                </c:pt>
                <c:pt idx="982">
                  <c:v>39387</c:v>
                </c:pt>
                <c:pt idx="983">
                  <c:v>39417</c:v>
                </c:pt>
                <c:pt idx="984">
                  <c:v>39448</c:v>
                </c:pt>
                <c:pt idx="985">
                  <c:v>39479</c:v>
                </c:pt>
                <c:pt idx="986">
                  <c:v>39508</c:v>
                </c:pt>
                <c:pt idx="987">
                  <c:v>39539</c:v>
                </c:pt>
                <c:pt idx="988">
                  <c:v>39569</c:v>
                </c:pt>
                <c:pt idx="989">
                  <c:v>39600</c:v>
                </c:pt>
                <c:pt idx="990">
                  <c:v>39630</c:v>
                </c:pt>
                <c:pt idx="991">
                  <c:v>39661</c:v>
                </c:pt>
                <c:pt idx="992">
                  <c:v>39692</c:v>
                </c:pt>
                <c:pt idx="993">
                  <c:v>39722</c:v>
                </c:pt>
                <c:pt idx="994">
                  <c:v>39753</c:v>
                </c:pt>
                <c:pt idx="995">
                  <c:v>39783</c:v>
                </c:pt>
                <c:pt idx="996">
                  <c:v>39814</c:v>
                </c:pt>
                <c:pt idx="997">
                  <c:v>39845</c:v>
                </c:pt>
                <c:pt idx="998">
                  <c:v>39873</c:v>
                </c:pt>
                <c:pt idx="999">
                  <c:v>39904</c:v>
                </c:pt>
                <c:pt idx="1000">
                  <c:v>39934</c:v>
                </c:pt>
                <c:pt idx="1001">
                  <c:v>39965</c:v>
                </c:pt>
                <c:pt idx="1002">
                  <c:v>39995</c:v>
                </c:pt>
                <c:pt idx="1003">
                  <c:v>40026</c:v>
                </c:pt>
                <c:pt idx="1004">
                  <c:v>40057</c:v>
                </c:pt>
                <c:pt idx="1005">
                  <c:v>40087</c:v>
                </c:pt>
                <c:pt idx="1006">
                  <c:v>40118</c:v>
                </c:pt>
                <c:pt idx="1007">
                  <c:v>40148</c:v>
                </c:pt>
                <c:pt idx="1008">
                  <c:v>40179</c:v>
                </c:pt>
                <c:pt idx="1009">
                  <c:v>40210</c:v>
                </c:pt>
                <c:pt idx="1010">
                  <c:v>40238</c:v>
                </c:pt>
                <c:pt idx="1011">
                  <c:v>40269</c:v>
                </c:pt>
                <c:pt idx="1012">
                  <c:v>40299</c:v>
                </c:pt>
                <c:pt idx="1013">
                  <c:v>40330</c:v>
                </c:pt>
                <c:pt idx="1014">
                  <c:v>40360</c:v>
                </c:pt>
                <c:pt idx="1015">
                  <c:v>40391</c:v>
                </c:pt>
                <c:pt idx="1016">
                  <c:v>40422</c:v>
                </c:pt>
                <c:pt idx="1017">
                  <c:v>40452</c:v>
                </c:pt>
                <c:pt idx="1018">
                  <c:v>40483</c:v>
                </c:pt>
                <c:pt idx="1019">
                  <c:v>40513</c:v>
                </c:pt>
                <c:pt idx="1020">
                  <c:v>40544</c:v>
                </c:pt>
                <c:pt idx="1021">
                  <c:v>40575</c:v>
                </c:pt>
                <c:pt idx="1022">
                  <c:v>40603</c:v>
                </c:pt>
                <c:pt idx="1023">
                  <c:v>40634</c:v>
                </c:pt>
                <c:pt idx="1024">
                  <c:v>40664</c:v>
                </c:pt>
                <c:pt idx="1025">
                  <c:v>40695</c:v>
                </c:pt>
                <c:pt idx="1026">
                  <c:v>40725</c:v>
                </c:pt>
                <c:pt idx="1027">
                  <c:v>40756</c:v>
                </c:pt>
                <c:pt idx="1028">
                  <c:v>40787</c:v>
                </c:pt>
                <c:pt idx="1029">
                  <c:v>40817</c:v>
                </c:pt>
                <c:pt idx="1030">
                  <c:v>40848</c:v>
                </c:pt>
                <c:pt idx="1031">
                  <c:v>40878</c:v>
                </c:pt>
                <c:pt idx="1032">
                  <c:v>40909</c:v>
                </c:pt>
                <c:pt idx="1033">
                  <c:v>40940</c:v>
                </c:pt>
                <c:pt idx="1034">
                  <c:v>40969</c:v>
                </c:pt>
                <c:pt idx="1035">
                  <c:v>41000</c:v>
                </c:pt>
                <c:pt idx="1036">
                  <c:v>41030</c:v>
                </c:pt>
                <c:pt idx="1037">
                  <c:v>41061</c:v>
                </c:pt>
                <c:pt idx="1038">
                  <c:v>41091</c:v>
                </c:pt>
                <c:pt idx="1039">
                  <c:v>41122</c:v>
                </c:pt>
                <c:pt idx="1040">
                  <c:v>41153</c:v>
                </c:pt>
                <c:pt idx="1041">
                  <c:v>41183</c:v>
                </c:pt>
                <c:pt idx="1042">
                  <c:v>41214</c:v>
                </c:pt>
                <c:pt idx="1043">
                  <c:v>41244</c:v>
                </c:pt>
                <c:pt idx="1044">
                  <c:v>41275</c:v>
                </c:pt>
                <c:pt idx="1045">
                  <c:v>41306</c:v>
                </c:pt>
                <c:pt idx="1046">
                  <c:v>41334</c:v>
                </c:pt>
                <c:pt idx="1047">
                  <c:v>41365</c:v>
                </c:pt>
                <c:pt idx="1048">
                  <c:v>41395</c:v>
                </c:pt>
                <c:pt idx="1049">
                  <c:v>41426</c:v>
                </c:pt>
                <c:pt idx="1050">
                  <c:v>41456</c:v>
                </c:pt>
                <c:pt idx="1051">
                  <c:v>41487</c:v>
                </c:pt>
                <c:pt idx="1052">
                  <c:v>41518</c:v>
                </c:pt>
                <c:pt idx="1053">
                  <c:v>41548</c:v>
                </c:pt>
                <c:pt idx="1054">
                  <c:v>41579</c:v>
                </c:pt>
                <c:pt idx="1055">
                  <c:v>41609</c:v>
                </c:pt>
                <c:pt idx="1056">
                  <c:v>41640</c:v>
                </c:pt>
                <c:pt idx="1057">
                  <c:v>41671</c:v>
                </c:pt>
                <c:pt idx="1058">
                  <c:v>41699</c:v>
                </c:pt>
                <c:pt idx="1059">
                  <c:v>41730</c:v>
                </c:pt>
                <c:pt idx="1060">
                  <c:v>41760</c:v>
                </c:pt>
                <c:pt idx="1061">
                  <c:v>41791</c:v>
                </c:pt>
                <c:pt idx="1062">
                  <c:v>41821</c:v>
                </c:pt>
                <c:pt idx="1063">
                  <c:v>41852</c:v>
                </c:pt>
                <c:pt idx="1064">
                  <c:v>41883</c:v>
                </c:pt>
                <c:pt idx="1065">
                  <c:v>41913</c:v>
                </c:pt>
                <c:pt idx="1066">
                  <c:v>41944</c:v>
                </c:pt>
                <c:pt idx="1067">
                  <c:v>41974</c:v>
                </c:pt>
                <c:pt idx="1068">
                  <c:v>42005</c:v>
                </c:pt>
                <c:pt idx="1069">
                  <c:v>42036</c:v>
                </c:pt>
                <c:pt idx="1070">
                  <c:v>42064</c:v>
                </c:pt>
                <c:pt idx="1071">
                  <c:v>42095</c:v>
                </c:pt>
                <c:pt idx="1072">
                  <c:v>42125</c:v>
                </c:pt>
                <c:pt idx="1073">
                  <c:v>42156</c:v>
                </c:pt>
                <c:pt idx="1074">
                  <c:v>42186</c:v>
                </c:pt>
                <c:pt idx="1075">
                  <c:v>42217</c:v>
                </c:pt>
                <c:pt idx="1076">
                  <c:v>42248</c:v>
                </c:pt>
                <c:pt idx="1077">
                  <c:v>42278</c:v>
                </c:pt>
                <c:pt idx="1078">
                  <c:v>42309</c:v>
                </c:pt>
                <c:pt idx="1079">
                  <c:v>42339</c:v>
                </c:pt>
                <c:pt idx="1080">
                  <c:v>42370</c:v>
                </c:pt>
                <c:pt idx="1081">
                  <c:v>42401</c:v>
                </c:pt>
                <c:pt idx="1082">
                  <c:v>42430</c:v>
                </c:pt>
                <c:pt idx="1083">
                  <c:v>42461</c:v>
                </c:pt>
                <c:pt idx="1084">
                  <c:v>42491</c:v>
                </c:pt>
                <c:pt idx="1085">
                  <c:v>42522</c:v>
                </c:pt>
                <c:pt idx="1086">
                  <c:v>42552</c:v>
                </c:pt>
                <c:pt idx="1087">
                  <c:v>42583</c:v>
                </c:pt>
                <c:pt idx="1088">
                  <c:v>42614</c:v>
                </c:pt>
                <c:pt idx="1089">
                  <c:v>42644</c:v>
                </c:pt>
                <c:pt idx="1090">
                  <c:v>42675</c:v>
                </c:pt>
                <c:pt idx="1091">
                  <c:v>42705</c:v>
                </c:pt>
                <c:pt idx="1092">
                  <c:v>42736</c:v>
                </c:pt>
                <c:pt idx="1093">
                  <c:v>42767</c:v>
                </c:pt>
                <c:pt idx="1094">
                  <c:v>42795</c:v>
                </c:pt>
                <c:pt idx="1095">
                  <c:v>42826</c:v>
                </c:pt>
                <c:pt idx="1096">
                  <c:v>42856</c:v>
                </c:pt>
                <c:pt idx="1097">
                  <c:v>42887</c:v>
                </c:pt>
                <c:pt idx="1098">
                  <c:v>42917</c:v>
                </c:pt>
                <c:pt idx="1099">
                  <c:v>42948</c:v>
                </c:pt>
                <c:pt idx="1100">
                  <c:v>42979</c:v>
                </c:pt>
                <c:pt idx="1101">
                  <c:v>43009</c:v>
                </c:pt>
                <c:pt idx="1102">
                  <c:v>43040</c:v>
                </c:pt>
                <c:pt idx="1103">
                  <c:v>43070</c:v>
                </c:pt>
              </c:numCache>
            </c:numRef>
          </c:cat>
          <c:val>
            <c:numRef>
              <c:f>Sheet1!$C$2:$C$1105</c:f>
              <c:numCache>
                <c:formatCode>_(* #,##0.00_);_(* \(#,##0.00\);_(* "-"??_);_(@_)</c:formatCode>
                <c:ptCount val="1104"/>
                <c:pt idx="0">
                  <c:v>1.03</c:v>
                </c:pt>
                <c:pt idx="1">
                  <c:v>0.96</c:v>
                </c:pt>
                <c:pt idx="2">
                  <c:v>0.86</c:v>
                </c:pt>
                <c:pt idx="3">
                  <c:v>0.9</c:v>
                </c:pt>
                <c:pt idx="4">
                  <c:v>0.9</c:v>
                </c:pt>
                <c:pt idx="5">
                  <c:v>0.95</c:v>
                </c:pt>
                <c:pt idx="6">
                  <c:v>0.95</c:v>
                </c:pt>
                <c:pt idx="7">
                  <c:v>0.99</c:v>
                </c:pt>
                <c:pt idx="8">
                  <c:v>0.98</c:v>
                </c:pt>
                <c:pt idx="9">
                  <c:v>0.94</c:v>
                </c:pt>
                <c:pt idx="10">
                  <c:v>0.96</c:v>
                </c:pt>
                <c:pt idx="11">
                  <c:v>0.99</c:v>
                </c:pt>
                <c:pt idx="12">
                  <c:v>1.02</c:v>
                </c:pt>
                <c:pt idx="13">
                  <c:v>1.08</c:v>
                </c:pt>
                <c:pt idx="14">
                  <c:v>1.06</c:v>
                </c:pt>
                <c:pt idx="15">
                  <c:v>1.06</c:v>
                </c:pt>
                <c:pt idx="16">
                  <c:v>1.1299999999999999</c:v>
                </c:pt>
                <c:pt idx="17">
                  <c:v>1.1100000000000001</c:v>
                </c:pt>
                <c:pt idx="18">
                  <c:v>1.1599999999999999</c:v>
                </c:pt>
                <c:pt idx="19">
                  <c:v>1.1499999999999999</c:v>
                </c:pt>
                <c:pt idx="20">
                  <c:v>1.18</c:v>
                </c:pt>
                <c:pt idx="21">
                  <c:v>1.1399999999999999</c:v>
                </c:pt>
                <c:pt idx="22">
                  <c:v>1.24</c:v>
                </c:pt>
                <c:pt idx="23">
                  <c:v>1.27</c:v>
                </c:pt>
                <c:pt idx="24">
                  <c:v>1.31</c:v>
                </c:pt>
                <c:pt idx="25">
                  <c:v>1.27</c:v>
                </c:pt>
                <c:pt idx="26">
                  <c:v>1.36</c:v>
                </c:pt>
                <c:pt idx="27">
                  <c:v>1.47</c:v>
                </c:pt>
                <c:pt idx="28">
                  <c:v>1.51</c:v>
                </c:pt>
                <c:pt idx="29">
                  <c:v>1.38</c:v>
                </c:pt>
                <c:pt idx="30">
                  <c:v>1.38</c:v>
                </c:pt>
                <c:pt idx="31">
                  <c:v>1.45</c:v>
                </c:pt>
                <c:pt idx="32">
                  <c:v>1.52</c:v>
                </c:pt>
                <c:pt idx="33">
                  <c:v>1.55</c:v>
                </c:pt>
                <c:pt idx="34">
                  <c:v>1.72</c:v>
                </c:pt>
                <c:pt idx="35">
                  <c:v>1.7</c:v>
                </c:pt>
                <c:pt idx="36">
                  <c:v>1.73</c:v>
                </c:pt>
                <c:pt idx="37">
                  <c:v>1.74</c:v>
                </c:pt>
                <c:pt idx="38">
                  <c:v>1.66</c:v>
                </c:pt>
                <c:pt idx="39">
                  <c:v>1.68</c:v>
                </c:pt>
                <c:pt idx="40">
                  <c:v>1.5</c:v>
                </c:pt>
                <c:pt idx="41">
                  <c:v>1.6</c:v>
                </c:pt>
                <c:pt idx="42">
                  <c:v>1.62</c:v>
                </c:pt>
                <c:pt idx="43">
                  <c:v>1.63</c:v>
                </c:pt>
                <c:pt idx="44">
                  <c:v>1.56</c:v>
                </c:pt>
                <c:pt idx="45">
                  <c:v>1.2</c:v>
                </c:pt>
                <c:pt idx="46">
                  <c:v>1.04</c:v>
                </c:pt>
                <c:pt idx="47">
                  <c:v>1.01</c:v>
                </c:pt>
                <c:pt idx="48">
                  <c:v>1.1299999999999999</c:v>
                </c:pt>
                <c:pt idx="49">
                  <c:v>1.18</c:v>
                </c:pt>
                <c:pt idx="50">
                  <c:v>1.3</c:v>
                </c:pt>
                <c:pt idx="51">
                  <c:v>1.24</c:v>
                </c:pt>
                <c:pt idx="52">
                  <c:v>1.19</c:v>
                </c:pt>
                <c:pt idx="53">
                  <c:v>0.95</c:v>
                </c:pt>
                <c:pt idx="54">
                  <c:v>0.99</c:v>
                </c:pt>
                <c:pt idx="55">
                  <c:v>0.96</c:v>
                </c:pt>
                <c:pt idx="56">
                  <c:v>0.81</c:v>
                </c:pt>
                <c:pt idx="57">
                  <c:v>0.73</c:v>
                </c:pt>
                <c:pt idx="58">
                  <c:v>0.71</c:v>
                </c:pt>
                <c:pt idx="59">
                  <c:v>0.61</c:v>
                </c:pt>
                <c:pt idx="60">
                  <c:v>0.7</c:v>
                </c:pt>
                <c:pt idx="61">
                  <c:v>0.8</c:v>
                </c:pt>
                <c:pt idx="62">
                  <c:v>0.74</c:v>
                </c:pt>
                <c:pt idx="63">
                  <c:v>0.62</c:v>
                </c:pt>
                <c:pt idx="64">
                  <c:v>0.54</c:v>
                </c:pt>
                <c:pt idx="65">
                  <c:v>0.62</c:v>
                </c:pt>
                <c:pt idx="66">
                  <c:v>0.56999999999999995</c:v>
                </c:pt>
                <c:pt idx="67">
                  <c:v>0.56000000000000005</c:v>
                </c:pt>
                <c:pt idx="68">
                  <c:v>0.38</c:v>
                </c:pt>
                <c:pt idx="69">
                  <c:v>0.42</c:v>
                </c:pt>
                <c:pt idx="70">
                  <c:v>0.38</c:v>
                </c:pt>
                <c:pt idx="71">
                  <c:v>0.3</c:v>
                </c:pt>
                <c:pt idx="72">
                  <c:v>0.33</c:v>
                </c:pt>
                <c:pt idx="73">
                  <c:v>0.33</c:v>
                </c:pt>
                <c:pt idx="74">
                  <c:v>0.28000000000000003</c:v>
                </c:pt>
                <c:pt idx="75">
                  <c:v>0.23</c:v>
                </c:pt>
                <c:pt idx="76">
                  <c:v>0.18</c:v>
                </c:pt>
                <c:pt idx="77">
                  <c:v>0.19</c:v>
                </c:pt>
                <c:pt idx="78">
                  <c:v>0.27</c:v>
                </c:pt>
                <c:pt idx="79">
                  <c:v>0.46</c:v>
                </c:pt>
                <c:pt idx="80">
                  <c:v>0.42</c:v>
                </c:pt>
                <c:pt idx="81">
                  <c:v>0.35</c:v>
                </c:pt>
                <c:pt idx="82">
                  <c:v>0.32</c:v>
                </c:pt>
                <c:pt idx="83">
                  <c:v>0.3</c:v>
                </c:pt>
                <c:pt idx="84">
                  <c:v>0.31</c:v>
                </c:pt>
                <c:pt idx="85">
                  <c:v>0.26</c:v>
                </c:pt>
                <c:pt idx="86">
                  <c:v>0.28000000000000003</c:v>
                </c:pt>
                <c:pt idx="87">
                  <c:v>0.42</c:v>
                </c:pt>
                <c:pt idx="88">
                  <c:v>0.72</c:v>
                </c:pt>
                <c:pt idx="89">
                  <c:v>0.87</c:v>
                </c:pt>
                <c:pt idx="90">
                  <c:v>0.78</c:v>
                </c:pt>
                <c:pt idx="91">
                  <c:v>0.85</c:v>
                </c:pt>
                <c:pt idx="92">
                  <c:v>0.71</c:v>
                </c:pt>
                <c:pt idx="93">
                  <c:v>0.62</c:v>
                </c:pt>
                <c:pt idx="94">
                  <c:v>0.66</c:v>
                </c:pt>
                <c:pt idx="95">
                  <c:v>0.66</c:v>
                </c:pt>
                <c:pt idx="96">
                  <c:v>0.9</c:v>
                </c:pt>
                <c:pt idx="97">
                  <c:v>0.92</c:v>
                </c:pt>
                <c:pt idx="98">
                  <c:v>0.93</c:v>
                </c:pt>
                <c:pt idx="99">
                  <c:v>0.93</c:v>
                </c:pt>
                <c:pt idx="100">
                  <c:v>0.83</c:v>
                </c:pt>
                <c:pt idx="101">
                  <c:v>0.82</c:v>
                </c:pt>
                <c:pt idx="102">
                  <c:v>0.64</c:v>
                </c:pt>
                <c:pt idx="103">
                  <c:v>0.72</c:v>
                </c:pt>
                <c:pt idx="104">
                  <c:v>0.7</c:v>
                </c:pt>
                <c:pt idx="105">
                  <c:v>0.69</c:v>
                </c:pt>
                <c:pt idx="106">
                  <c:v>0.79</c:v>
                </c:pt>
                <c:pt idx="107">
                  <c:v>0.81</c:v>
                </c:pt>
                <c:pt idx="108">
                  <c:v>0.78</c:v>
                </c:pt>
                <c:pt idx="109">
                  <c:v>0.73</c:v>
                </c:pt>
                <c:pt idx="110">
                  <c:v>0.66</c:v>
                </c:pt>
                <c:pt idx="111">
                  <c:v>0.73</c:v>
                </c:pt>
                <c:pt idx="112">
                  <c:v>0.74</c:v>
                </c:pt>
                <c:pt idx="113">
                  <c:v>0.77</c:v>
                </c:pt>
                <c:pt idx="114">
                  <c:v>0.87</c:v>
                </c:pt>
                <c:pt idx="115">
                  <c:v>0.95</c:v>
                </c:pt>
                <c:pt idx="116">
                  <c:v>0.99</c:v>
                </c:pt>
                <c:pt idx="117">
                  <c:v>1.07</c:v>
                </c:pt>
                <c:pt idx="118">
                  <c:v>1.21</c:v>
                </c:pt>
                <c:pt idx="119">
                  <c:v>1.29</c:v>
                </c:pt>
                <c:pt idx="120">
                  <c:v>1.47</c:v>
                </c:pt>
                <c:pt idx="121">
                  <c:v>1.55</c:v>
                </c:pt>
                <c:pt idx="122">
                  <c:v>1.57</c:v>
                </c:pt>
                <c:pt idx="123">
                  <c:v>1.36</c:v>
                </c:pt>
                <c:pt idx="124">
                  <c:v>1.43</c:v>
                </c:pt>
                <c:pt idx="125">
                  <c:v>1.42</c:v>
                </c:pt>
                <c:pt idx="126">
                  <c:v>1.56</c:v>
                </c:pt>
                <c:pt idx="127">
                  <c:v>1.59</c:v>
                </c:pt>
                <c:pt idx="128">
                  <c:v>1.66</c:v>
                </c:pt>
                <c:pt idx="129">
                  <c:v>1.76</c:v>
                </c:pt>
                <c:pt idx="130">
                  <c:v>1.94</c:v>
                </c:pt>
                <c:pt idx="131">
                  <c:v>2.02</c:v>
                </c:pt>
                <c:pt idx="132">
                  <c:v>2.19</c:v>
                </c:pt>
                <c:pt idx="133">
                  <c:v>2.25</c:v>
                </c:pt>
                <c:pt idx="134">
                  <c:v>2.25</c:v>
                </c:pt>
                <c:pt idx="135">
                  <c:v>2.02</c:v>
                </c:pt>
                <c:pt idx="136">
                  <c:v>1.97</c:v>
                </c:pt>
                <c:pt idx="137">
                  <c:v>1.8</c:v>
                </c:pt>
                <c:pt idx="138">
                  <c:v>1.99</c:v>
                </c:pt>
                <c:pt idx="139">
                  <c:v>1.89</c:v>
                </c:pt>
                <c:pt idx="140">
                  <c:v>1.49</c:v>
                </c:pt>
                <c:pt idx="141">
                  <c:v>1.33</c:v>
                </c:pt>
                <c:pt idx="142">
                  <c:v>1.17</c:v>
                </c:pt>
                <c:pt idx="143">
                  <c:v>1.03</c:v>
                </c:pt>
                <c:pt idx="144">
                  <c:v>1.0900000000000001</c:v>
                </c:pt>
                <c:pt idx="145">
                  <c:v>1.1599999999999999</c:v>
                </c:pt>
                <c:pt idx="146">
                  <c:v>0.79</c:v>
                </c:pt>
                <c:pt idx="147">
                  <c:v>0.97</c:v>
                </c:pt>
                <c:pt idx="148">
                  <c:v>0.89</c:v>
                </c:pt>
                <c:pt idx="149">
                  <c:v>1.2</c:v>
                </c:pt>
                <c:pt idx="150">
                  <c:v>1.37</c:v>
                </c:pt>
                <c:pt idx="151">
                  <c:v>1.28</c:v>
                </c:pt>
                <c:pt idx="152">
                  <c:v>1.25</c:v>
                </c:pt>
                <c:pt idx="153">
                  <c:v>1.45</c:v>
                </c:pt>
                <c:pt idx="154">
                  <c:v>1.39</c:v>
                </c:pt>
                <c:pt idx="155">
                  <c:v>1.44</c:v>
                </c:pt>
                <c:pt idx="156">
                  <c:v>1.32</c:v>
                </c:pt>
                <c:pt idx="157">
                  <c:v>1.38</c:v>
                </c:pt>
                <c:pt idx="158">
                  <c:v>1.1200000000000001</c:v>
                </c:pt>
                <c:pt idx="159">
                  <c:v>1.1299999999999999</c:v>
                </c:pt>
                <c:pt idx="160">
                  <c:v>1.24</c:v>
                </c:pt>
                <c:pt idx="161">
                  <c:v>1.1200000000000001</c:v>
                </c:pt>
                <c:pt idx="162">
                  <c:v>1.29</c:v>
                </c:pt>
                <c:pt idx="163">
                  <c:v>1.1299999999999999</c:v>
                </c:pt>
                <c:pt idx="164">
                  <c:v>1.61</c:v>
                </c:pt>
                <c:pt idx="165">
                  <c:v>1.6</c:v>
                </c:pt>
                <c:pt idx="166">
                  <c:v>1.46</c:v>
                </c:pt>
                <c:pt idx="167">
                  <c:v>1.5</c:v>
                </c:pt>
                <c:pt idx="168">
                  <c:v>1.46</c:v>
                </c:pt>
                <c:pt idx="169">
                  <c:v>1.51</c:v>
                </c:pt>
                <c:pt idx="170">
                  <c:v>1.55</c:v>
                </c:pt>
                <c:pt idx="171">
                  <c:v>1.59</c:v>
                </c:pt>
                <c:pt idx="172">
                  <c:v>1.1399999999999999</c:v>
                </c:pt>
                <c:pt idx="173">
                  <c:v>1.21</c:v>
                </c:pt>
                <c:pt idx="174">
                  <c:v>1.26</c:v>
                </c:pt>
                <c:pt idx="175">
                  <c:v>1.3</c:v>
                </c:pt>
                <c:pt idx="176">
                  <c:v>1.36</c:v>
                </c:pt>
                <c:pt idx="177">
                  <c:v>1.42</c:v>
                </c:pt>
                <c:pt idx="178">
                  <c:v>1.43</c:v>
                </c:pt>
                <c:pt idx="179">
                  <c:v>1.41</c:v>
                </c:pt>
                <c:pt idx="180">
                  <c:v>1.39</c:v>
                </c:pt>
                <c:pt idx="181">
                  <c:v>1.36</c:v>
                </c:pt>
                <c:pt idx="182">
                  <c:v>1.38</c:v>
                </c:pt>
                <c:pt idx="183">
                  <c:v>1.3</c:v>
                </c:pt>
                <c:pt idx="184">
                  <c:v>1.31</c:v>
                </c:pt>
                <c:pt idx="185">
                  <c:v>1.4</c:v>
                </c:pt>
                <c:pt idx="186">
                  <c:v>1.59</c:v>
                </c:pt>
                <c:pt idx="187">
                  <c:v>1.56</c:v>
                </c:pt>
                <c:pt idx="188">
                  <c:v>1.53</c:v>
                </c:pt>
                <c:pt idx="189">
                  <c:v>1.44</c:v>
                </c:pt>
                <c:pt idx="190">
                  <c:v>1.39</c:v>
                </c:pt>
                <c:pt idx="191">
                  <c:v>1.26</c:v>
                </c:pt>
                <c:pt idx="192">
                  <c:v>1.41</c:v>
                </c:pt>
                <c:pt idx="193">
                  <c:v>1.39</c:v>
                </c:pt>
                <c:pt idx="194">
                  <c:v>1.32</c:v>
                </c:pt>
                <c:pt idx="195">
                  <c:v>1.26</c:v>
                </c:pt>
                <c:pt idx="196">
                  <c:v>1.28</c:v>
                </c:pt>
                <c:pt idx="197">
                  <c:v>1.31</c:v>
                </c:pt>
                <c:pt idx="198">
                  <c:v>1.37</c:v>
                </c:pt>
                <c:pt idx="199">
                  <c:v>1.4</c:v>
                </c:pt>
                <c:pt idx="200">
                  <c:v>1.45</c:v>
                </c:pt>
                <c:pt idx="201">
                  <c:v>1.61</c:v>
                </c:pt>
                <c:pt idx="202">
                  <c:v>1.57</c:v>
                </c:pt>
                <c:pt idx="203">
                  <c:v>1.62</c:v>
                </c:pt>
                <c:pt idx="204">
                  <c:v>1.9</c:v>
                </c:pt>
                <c:pt idx="205">
                  <c:v>2.14</c:v>
                </c:pt>
                <c:pt idx="206">
                  <c:v>2.41</c:v>
                </c:pt>
                <c:pt idx="207">
                  <c:v>2.4900000000000002</c:v>
                </c:pt>
                <c:pt idx="208">
                  <c:v>2.73</c:v>
                </c:pt>
                <c:pt idx="209">
                  <c:v>2.74</c:v>
                </c:pt>
                <c:pt idx="210">
                  <c:v>2.54</c:v>
                </c:pt>
                <c:pt idx="211">
                  <c:v>2.5499999999999998</c:v>
                </c:pt>
                <c:pt idx="212">
                  <c:v>2.64</c:v>
                </c:pt>
                <c:pt idx="213">
                  <c:v>2.64</c:v>
                </c:pt>
                <c:pt idx="214">
                  <c:v>2.41</c:v>
                </c:pt>
                <c:pt idx="215">
                  <c:v>2.65</c:v>
                </c:pt>
                <c:pt idx="216">
                  <c:v>2.8</c:v>
                </c:pt>
                <c:pt idx="217">
                  <c:v>2.84</c:v>
                </c:pt>
                <c:pt idx="218">
                  <c:v>2.97</c:v>
                </c:pt>
                <c:pt idx="219">
                  <c:v>2.88</c:v>
                </c:pt>
                <c:pt idx="220">
                  <c:v>3.07</c:v>
                </c:pt>
                <c:pt idx="221">
                  <c:v>3.39</c:v>
                </c:pt>
                <c:pt idx="222">
                  <c:v>3.37</c:v>
                </c:pt>
                <c:pt idx="223">
                  <c:v>3.48</c:v>
                </c:pt>
                <c:pt idx="224">
                  <c:v>3.48</c:v>
                </c:pt>
                <c:pt idx="225">
                  <c:v>3.48</c:v>
                </c:pt>
                <c:pt idx="226">
                  <c:v>3.58</c:v>
                </c:pt>
                <c:pt idx="227">
                  <c:v>3.85</c:v>
                </c:pt>
                <c:pt idx="228">
                  <c:v>4.03</c:v>
                </c:pt>
                <c:pt idx="229">
                  <c:v>4.41</c:v>
                </c:pt>
                <c:pt idx="230">
                  <c:v>4.1500000000000004</c:v>
                </c:pt>
                <c:pt idx="231">
                  <c:v>4.5199999999999996</c:v>
                </c:pt>
                <c:pt idx="232">
                  <c:v>4.68</c:v>
                </c:pt>
                <c:pt idx="233">
                  <c:v>4.87</c:v>
                </c:pt>
                <c:pt idx="234">
                  <c:v>4.67</c:v>
                </c:pt>
                <c:pt idx="235">
                  <c:v>4.99</c:v>
                </c:pt>
                <c:pt idx="236">
                  <c:v>5.33</c:v>
                </c:pt>
                <c:pt idx="237">
                  <c:v>5.69</c:v>
                </c:pt>
                <c:pt idx="238">
                  <c:v>6.28</c:v>
                </c:pt>
                <c:pt idx="239">
                  <c:v>6.45</c:v>
                </c:pt>
                <c:pt idx="240">
                  <c:v>7.1</c:v>
                </c:pt>
                <c:pt idx="241">
                  <c:v>6.6</c:v>
                </c:pt>
                <c:pt idx="242">
                  <c:v>6.96</c:v>
                </c:pt>
                <c:pt idx="243">
                  <c:v>7.33</c:v>
                </c:pt>
                <c:pt idx="244">
                  <c:v>7.77</c:v>
                </c:pt>
                <c:pt idx="245">
                  <c:v>7.4</c:v>
                </c:pt>
                <c:pt idx="246">
                  <c:v>7.06</c:v>
                </c:pt>
                <c:pt idx="247">
                  <c:v>6.49</c:v>
                </c:pt>
                <c:pt idx="248">
                  <c:v>5.55</c:v>
                </c:pt>
                <c:pt idx="249">
                  <c:v>5.48</c:v>
                </c:pt>
                <c:pt idx="250">
                  <c:v>5.46</c:v>
                </c:pt>
                <c:pt idx="251">
                  <c:v>5.72</c:v>
                </c:pt>
                <c:pt idx="252">
                  <c:v>5.94</c:v>
                </c:pt>
                <c:pt idx="253">
                  <c:v>5.91</c:v>
                </c:pt>
                <c:pt idx="254">
                  <c:v>5.7</c:v>
                </c:pt>
                <c:pt idx="255">
                  <c:v>5.19</c:v>
                </c:pt>
                <c:pt idx="256">
                  <c:v>4.96</c:v>
                </c:pt>
                <c:pt idx="257">
                  <c:v>5.19</c:v>
                </c:pt>
                <c:pt idx="258">
                  <c:v>5.51</c:v>
                </c:pt>
                <c:pt idx="259">
                  <c:v>5.43</c:v>
                </c:pt>
                <c:pt idx="260">
                  <c:v>5.48</c:v>
                </c:pt>
                <c:pt idx="261">
                  <c:v>5.66</c:v>
                </c:pt>
                <c:pt idx="262">
                  <c:v>5.47</c:v>
                </c:pt>
                <c:pt idx="263">
                  <c:v>5.54</c:v>
                </c:pt>
                <c:pt idx="264">
                  <c:v>5.48</c:v>
                </c:pt>
                <c:pt idx="265">
                  <c:v>5.14</c:v>
                </c:pt>
                <c:pt idx="266">
                  <c:v>5.59</c:v>
                </c:pt>
                <c:pt idx="267">
                  <c:v>5.78</c:v>
                </c:pt>
                <c:pt idx="268">
                  <c:v>6.31</c:v>
                </c:pt>
                <c:pt idx="269">
                  <c:v>6.25</c:v>
                </c:pt>
                <c:pt idx="270">
                  <c:v>5.93</c:v>
                </c:pt>
                <c:pt idx="271">
                  <c:v>5.88</c:v>
                </c:pt>
                <c:pt idx="272">
                  <c:v>5.63</c:v>
                </c:pt>
                <c:pt idx="273">
                  <c:v>5.9</c:v>
                </c:pt>
                <c:pt idx="274">
                  <c:v>5.26</c:v>
                </c:pt>
                <c:pt idx="275">
                  <c:v>5.29</c:v>
                </c:pt>
                <c:pt idx="276">
                  <c:v>5.4</c:v>
                </c:pt>
                <c:pt idx="277">
                  <c:v>5.14</c:v>
                </c:pt>
                <c:pt idx="278">
                  <c:v>5.48</c:v>
                </c:pt>
                <c:pt idx="279">
                  <c:v>5.29</c:v>
                </c:pt>
                <c:pt idx="280">
                  <c:v>5.03</c:v>
                </c:pt>
                <c:pt idx="281">
                  <c:v>4.96</c:v>
                </c:pt>
                <c:pt idx="282">
                  <c:v>5.28</c:v>
                </c:pt>
                <c:pt idx="283">
                  <c:v>5.44</c:v>
                </c:pt>
                <c:pt idx="284">
                  <c:v>5.68</c:v>
                </c:pt>
                <c:pt idx="285">
                  <c:v>5.91</c:v>
                </c:pt>
                <c:pt idx="286">
                  <c:v>5.96</c:v>
                </c:pt>
                <c:pt idx="287">
                  <c:v>6.42</c:v>
                </c:pt>
                <c:pt idx="288">
                  <c:v>6.73</c:v>
                </c:pt>
                <c:pt idx="289">
                  <c:v>6.83</c:v>
                </c:pt>
                <c:pt idx="290">
                  <c:v>6.78</c:v>
                </c:pt>
                <c:pt idx="291">
                  <c:v>7.15</c:v>
                </c:pt>
                <c:pt idx="292">
                  <c:v>7.36</c:v>
                </c:pt>
                <c:pt idx="293">
                  <c:v>6.77</c:v>
                </c:pt>
                <c:pt idx="294">
                  <c:v>7.18</c:v>
                </c:pt>
                <c:pt idx="295">
                  <c:v>7.56</c:v>
                </c:pt>
                <c:pt idx="296">
                  <c:v>7.94</c:v>
                </c:pt>
                <c:pt idx="297">
                  <c:v>7.93</c:v>
                </c:pt>
                <c:pt idx="298">
                  <c:v>8.16</c:v>
                </c:pt>
                <c:pt idx="299">
                  <c:v>8.8699999999999992</c:v>
                </c:pt>
                <c:pt idx="300">
                  <c:v>9.64</c:v>
                </c:pt>
                <c:pt idx="301">
                  <c:v>9.75</c:v>
                </c:pt>
                <c:pt idx="302">
                  <c:v>9.42</c:v>
                </c:pt>
                <c:pt idx="303">
                  <c:v>9.7799999999999994</c:v>
                </c:pt>
                <c:pt idx="304">
                  <c:v>9.48</c:v>
                </c:pt>
                <c:pt idx="305">
                  <c:v>8.9700000000000006</c:v>
                </c:pt>
                <c:pt idx="306">
                  <c:v>9.5</c:v>
                </c:pt>
                <c:pt idx="307">
                  <c:v>10.01</c:v>
                </c:pt>
                <c:pt idx="308">
                  <c:v>10.29</c:v>
                </c:pt>
                <c:pt idx="309">
                  <c:v>10.050000000000001</c:v>
                </c:pt>
                <c:pt idx="310">
                  <c:v>10.07</c:v>
                </c:pt>
                <c:pt idx="311">
                  <c:v>10.15</c:v>
                </c:pt>
                <c:pt idx="312">
                  <c:v>10.33</c:v>
                </c:pt>
                <c:pt idx="313">
                  <c:v>10.130000000000001</c:v>
                </c:pt>
                <c:pt idx="314">
                  <c:v>10.36</c:v>
                </c:pt>
                <c:pt idx="315">
                  <c:v>9.91</c:v>
                </c:pt>
                <c:pt idx="316">
                  <c:v>10.11</c:v>
                </c:pt>
                <c:pt idx="317">
                  <c:v>10.38</c:v>
                </c:pt>
                <c:pt idx="318">
                  <c:v>10.48</c:v>
                </c:pt>
                <c:pt idx="319">
                  <c:v>10.54</c:v>
                </c:pt>
                <c:pt idx="320">
                  <c:v>10.42</c:v>
                </c:pt>
                <c:pt idx="321">
                  <c:v>10.25</c:v>
                </c:pt>
                <c:pt idx="322">
                  <c:v>10.85</c:v>
                </c:pt>
                <c:pt idx="323">
                  <c:v>11.07</c:v>
                </c:pt>
                <c:pt idx="324">
                  <c:v>11.48</c:v>
                </c:pt>
                <c:pt idx="325">
                  <c:v>11.69</c:v>
                </c:pt>
                <c:pt idx="326">
                  <c:v>11.52</c:v>
                </c:pt>
                <c:pt idx="327">
                  <c:v>11.28</c:v>
                </c:pt>
                <c:pt idx="328">
                  <c:v>11.35</c:v>
                </c:pt>
                <c:pt idx="329">
                  <c:v>10.95</c:v>
                </c:pt>
                <c:pt idx="330">
                  <c:v>11.1</c:v>
                </c:pt>
                <c:pt idx="331">
                  <c:v>10.5</c:v>
                </c:pt>
                <c:pt idx="332">
                  <c:v>10.36</c:v>
                </c:pt>
                <c:pt idx="333">
                  <c:v>10.75</c:v>
                </c:pt>
                <c:pt idx="334">
                  <c:v>10.91</c:v>
                </c:pt>
                <c:pt idx="335">
                  <c:v>10.69</c:v>
                </c:pt>
                <c:pt idx="336">
                  <c:v>11.46</c:v>
                </c:pt>
                <c:pt idx="337">
                  <c:v>11.59</c:v>
                </c:pt>
                <c:pt idx="338">
                  <c:v>11.88</c:v>
                </c:pt>
                <c:pt idx="339">
                  <c:v>11.96</c:v>
                </c:pt>
                <c:pt idx="340">
                  <c:v>12.56</c:v>
                </c:pt>
                <c:pt idx="341">
                  <c:v>12.71</c:v>
                </c:pt>
                <c:pt idx="342">
                  <c:v>13.68</c:v>
                </c:pt>
                <c:pt idx="343">
                  <c:v>13.64</c:v>
                </c:pt>
                <c:pt idx="344">
                  <c:v>14.22</c:v>
                </c:pt>
                <c:pt idx="345">
                  <c:v>14.15</c:v>
                </c:pt>
                <c:pt idx="346">
                  <c:v>15.45</c:v>
                </c:pt>
                <c:pt idx="347">
                  <c:v>16.97</c:v>
                </c:pt>
                <c:pt idx="348">
                  <c:v>17.28</c:v>
                </c:pt>
                <c:pt idx="349">
                  <c:v>18.079999999999998</c:v>
                </c:pt>
                <c:pt idx="350">
                  <c:v>18.12</c:v>
                </c:pt>
                <c:pt idx="351">
                  <c:v>18.46</c:v>
                </c:pt>
                <c:pt idx="352">
                  <c:v>18.55</c:v>
                </c:pt>
                <c:pt idx="353">
                  <c:v>19.100000000000001</c:v>
                </c:pt>
                <c:pt idx="354">
                  <c:v>19.22</c:v>
                </c:pt>
                <c:pt idx="355">
                  <c:v>19.29</c:v>
                </c:pt>
                <c:pt idx="356">
                  <c:v>19.21</c:v>
                </c:pt>
                <c:pt idx="357">
                  <c:v>18.989999999999998</c:v>
                </c:pt>
                <c:pt idx="358">
                  <c:v>20</c:v>
                </c:pt>
                <c:pt idx="359">
                  <c:v>20.53</c:v>
                </c:pt>
                <c:pt idx="360">
                  <c:v>20.149999999999999</c:v>
                </c:pt>
                <c:pt idx="361">
                  <c:v>20.74</c:v>
                </c:pt>
                <c:pt idx="362">
                  <c:v>21.63</c:v>
                </c:pt>
                <c:pt idx="363">
                  <c:v>21.68</c:v>
                </c:pt>
                <c:pt idx="364">
                  <c:v>20.81</c:v>
                </c:pt>
                <c:pt idx="365">
                  <c:v>21.14</c:v>
                </c:pt>
                <c:pt idx="366">
                  <c:v>21.85</c:v>
                </c:pt>
                <c:pt idx="367">
                  <c:v>21.61</c:v>
                </c:pt>
                <c:pt idx="368">
                  <c:v>20.99</c:v>
                </c:pt>
                <c:pt idx="369">
                  <c:v>21.12</c:v>
                </c:pt>
                <c:pt idx="370">
                  <c:v>21.29</c:v>
                </c:pt>
                <c:pt idx="371">
                  <c:v>21.77</c:v>
                </c:pt>
                <c:pt idx="372">
                  <c:v>22.04</c:v>
                </c:pt>
                <c:pt idx="373">
                  <c:v>21.45</c:v>
                </c:pt>
                <c:pt idx="374">
                  <c:v>21.92</c:v>
                </c:pt>
                <c:pt idx="375">
                  <c:v>22.23</c:v>
                </c:pt>
                <c:pt idx="376">
                  <c:v>22.61</c:v>
                </c:pt>
                <c:pt idx="377">
                  <c:v>22.44</c:v>
                </c:pt>
                <c:pt idx="378">
                  <c:v>22.57</c:v>
                </c:pt>
                <c:pt idx="379">
                  <c:v>21.47</c:v>
                </c:pt>
                <c:pt idx="380">
                  <c:v>20.3</c:v>
                </c:pt>
                <c:pt idx="381">
                  <c:v>18.739999999999998</c:v>
                </c:pt>
                <c:pt idx="382">
                  <c:v>19</c:v>
                </c:pt>
                <c:pt idx="383">
                  <c:v>17.989999999999998</c:v>
                </c:pt>
                <c:pt idx="384">
                  <c:v>20.100000000000001</c:v>
                </c:pt>
                <c:pt idx="385">
                  <c:v>19.86</c:v>
                </c:pt>
                <c:pt idx="386">
                  <c:v>20.63</c:v>
                </c:pt>
                <c:pt idx="387">
                  <c:v>21.12</c:v>
                </c:pt>
                <c:pt idx="388">
                  <c:v>22.04</c:v>
                </c:pt>
                <c:pt idx="389">
                  <c:v>22.67</c:v>
                </c:pt>
                <c:pt idx="390">
                  <c:v>24.03</c:v>
                </c:pt>
                <c:pt idx="391">
                  <c:v>24.83</c:v>
                </c:pt>
                <c:pt idx="392">
                  <c:v>26.24</c:v>
                </c:pt>
                <c:pt idx="393">
                  <c:v>27.13</c:v>
                </c:pt>
                <c:pt idx="394">
                  <c:v>28.34</c:v>
                </c:pt>
                <c:pt idx="395">
                  <c:v>29.38</c:v>
                </c:pt>
                <c:pt idx="396">
                  <c:v>30.92</c:v>
                </c:pt>
                <c:pt idx="397">
                  <c:v>31.9</c:v>
                </c:pt>
                <c:pt idx="398">
                  <c:v>32.36</c:v>
                </c:pt>
                <c:pt idx="399">
                  <c:v>33.159999999999997</c:v>
                </c:pt>
                <c:pt idx="400">
                  <c:v>33.409999999999997</c:v>
                </c:pt>
                <c:pt idx="401">
                  <c:v>33.630000000000003</c:v>
                </c:pt>
                <c:pt idx="402">
                  <c:v>34.58</c:v>
                </c:pt>
                <c:pt idx="403">
                  <c:v>33.96</c:v>
                </c:pt>
                <c:pt idx="404">
                  <c:v>32.42</c:v>
                </c:pt>
                <c:pt idx="405">
                  <c:v>33.22</c:v>
                </c:pt>
                <c:pt idx="406">
                  <c:v>33.75</c:v>
                </c:pt>
                <c:pt idx="407">
                  <c:v>34.520000000000003</c:v>
                </c:pt>
                <c:pt idx="408">
                  <c:v>33.33</c:v>
                </c:pt>
                <c:pt idx="409">
                  <c:v>33.729999999999997</c:v>
                </c:pt>
                <c:pt idx="410">
                  <c:v>32.68</c:v>
                </c:pt>
                <c:pt idx="411">
                  <c:v>31.89</c:v>
                </c:pt>
                <c:pt idx="412">
                  <c:v>32.78</c:v>
                </c:pt>
                <c:pt idx="413">
                  <c:v>33.36</c:v>
                </c:pt>
                <c:pt idx="414">
                  <c:v>32.74</c:v>
                </c:pt>
                <c:pt idx="415">
                  <c:v>33.979999999999997</c:v>
                </c:pt>
                <c:pt idx="416">
                  <c:v>31.84</c:v>
                </c:pt>
                <c:pt idx="417">
                  <c:v>30.79</c:v>
                </c:pt>
                <c:pt idx="418">
                  <c:v>32.19</c:v>
                </c:pt>
                <c:pt idx="419">
                  <c:v>33.26</c:v>
                </c:pt>
                <c:pt idx="420">
                  <c:v>36.25</c:v>
                </c:pt>
                <c:pt idx="421">
                  <c:v>38.83</c:v>
                </c:pt>
                <c:pt idx="422">
                  <c:v>41.25</c:v>
                </c:pt>
                <c:pt idx="423">
                  <c:v>41.83</c:v>
                </c:pt>
                <c:pt idx="424">
                  <c:v>43.64</c:v>
                </c:pt>
                <c:pt idx="425">
                  <c:v>41.2</c:v>
                </c:pt>
                <c:pt idx="426">
                  <c:v>41.59</c:v>
                </c:pt>
                <c:pt idx="427">
                  <c:v>41.95</c:v>
                </c:pt>
                <c:pt idx="428">
                  <c:v>40.44</c:v>
                </c:pt>
                <c:pt idx="429">
                  <c:v>40.96</c:v>
                </c:pt>
                <c:pt idx="430">
                  <c:v>43.29</c:v>
                </c:pt>
                <c:pt idx="431">
                  <c:v>43.15</c:v>
                </c:pt>
                <c:pt idx="432">
                  <c:v>43.18</c:v>
                </c:pt>
                <c:pt idx="433">
                  <c:v>43.64</c:v>
                </c:pt>
                <c:pt idx="434">
                  <c:v>43.28</c:v>
                </c:pt>
                <c:pt idx="435">
                  <c:v>40.04</c:v>
                </c:pt>
                <c:pt idx="436">
                  <c:v>35.979999999999997</c:v>
                </c:pt>
                <c:pt idx="437">
                  <c:v>32.979999999999997</c:v>
                </c:pt>
                <c:pt idx="438">
                  <c:v>35.25</c:v>
                </c:pt>
                <c:pt idx="439">
                  <c:v>36.64</c:v>
                </c:pt>
                <c:pt idx="440">
                  <c:v>33.950000000000003</c:v>
                </c:pt>
                <c:pt idx="441">
                  <c:v>32.39</c:v>
                </c:pt>
                <c:pt idx="442">
                  <c:v>36.74</c:v>
                </c:pt>
                <c:pt idx="443">
                  <c:v>35.65</c:v>
                </c:pt>
                <c:pt idx="444">
                  <c:v>38.81</c:v>
                </c:pt>
                <c:pt idx="445">
                  <c:v>38.17</c:v>
                </c:pt>
                <c:pt idx="446">
                  <c:v>38.64</c:v>
                </c:pt>
                <c:pt idx="447">
                  <c:v>39.74</c:v>
                </c:pt>
                <c:pt idx="448">
                  <c:v>41.14</c:v>
                </c:pt>
                <c:pt idx="449">
                  <c:v>40.729999999999997</c:v>
                </c:pt>
                <c:pt idx="450">
                  <c:v>40.340000000000003</c:v>
                </c:pt>
                <c:pt idx="451">
                  <c:v>42.25</c:v>
                </c:pt>
                <c:pt idx="452">
                  <c:v>41.6</c:v>
                </c:pt>
                <c:pt idx="453">
                  <c:v>42.28</c:v>
                </c:pt>
                <c:pt idx="454">
                  <c:v>41.58</c:v>
                </c:pt>
                <c:pt idx="455">
                  <c:v>41.56</c:v>
                </c:pt>
                <c:pt idx="456">
                  <c:v>42.56</c:v>
                </c:pt>
                <c:pt idx="457">
                  <c:v>43.63</c:v>
                </c:pt>
                <c:pt idx="458">
                  <c:v>45.04</c:v>
                </c:pt>
                <c:pt idx="459">
                  <c:v>44.85</c:v>
                </c:pt>
                <c:pt idx="460">
                  <c:v>45.41</c:v>
                </c:pt>
                <c:pt idx="461">
                  <c:v>46.04</c:v>
                </c:pt>
                <c:pt idx="462">
                  <c:v>47.2</c:v>
                </c:pt>
                <c:pt idx="463">
                  <c:v>46.75</c:v>
                </c:pt>
                <c:pt idx="464">
                  <c:v>48.34</c:v>
                </c:pt>
                <c:pt idx="465">
                  <c:v>49.1</c:v>
                </c:pt>
                <c:pt idx="466">
                  <c:v>49.04</c:v>
                </c:pt>
                <c:pt idx="467">
                  <c:v>48.66</c:v>
                </c:pt>
                <c:pt idx="468">
                  <c:v>51.83</c:v>
                </c:pt>
                <c:pt idx="469">
                  <c:v>53.61</c:v>
                </c:pt>
                <c:pt idx="470">
                  <c:v>54.22</c:v>
                </c:pt>
                <c:pt idx="471">
                  <c:v>56.6</c:v>
                </c:pt>
                <c:pt idx="472">
                  <c:v>55.98</c:v>
                </c:pt>
                <c:pt idx="473">
                  <c:v>50.93</c:v>
                </c:pt>
                <c:pt idx="474">
                  <c:v>52.59</c:v>
                </c:pt>
                <c:pt idx="475">
                  <c:v>55.36</c:v>
                </c:pt>
                <c:pt idx="476">
                  <c:v>57.21</c:v>
                </c:pt>
                <c:pt idx="477">
                  <c:v>60.68</c:v>
                </c:pt>
                <c:pt idx="478">
                  <c:v>63.36</c:v>
                </c:pt>
                <c:pt idx="479">
                  <c:v>66.19</c:v>
                </c:pt>
                <c:pt idx="480">
                  <c:v>69.94</c:v>
                </c:pt>
                <c:pt idx="481">
                  <c:v>71.91</c:v>
                </c:pt>
                <c:pt idx="482">
                  <c:v>70.33</c:v>
                </c:pt>
                <c:pt idx="483">
                  <c:v>73.77</c:v>
                </c:pt>
                <c:pt idx="484">
                  <c:v>66.83</c:v>
                </c:pt>
                <c:pt idx="485">
                  <c:v>66.790000000000006</c:v>
                </c:pt>
                <c:pt idx="486">
                  <c:v>65.790000000000006</c:v>
                </c:pt>
                <c:pt idx="487">
                  <c:v>58.96</c:v>
                </c:pt>
                <c:pt idx="488">
                  <c:v>57.97</c:v>
                </c:pt>
                <c:pt idx="489">
                  <c:v>57.08</c:v>
                </c:pt>
                <c:pt idx="490">
                  <c:v>59.82</c:v>
                </c:pt>
                <c:pt idx="491">
                  <c:v>61.25</c:v>
                </c:pt>
                <c:pt idx="492">
                  <c:v>71.819999999999993</c:v>
                </c:pt>
                <c:pt idx="493">
                  <c:v>74.52</c:v>
                </c:pt>
                <c:pt idx="494">
                  <c:v>79.23</c:v>
                </c:pt>
                <c:pt idx="495">
                  <c:v>82.41</c:v>
                </c:pt>
                <c:pt idx="496">
                  <c:v>81.34</c:v>
                </c:pt>
                <c:pt idx="497">
                  <c:v>88.09</c:v>
                </c:pt>
                <c:pt idx="498">
                  <c:v>95.38</c:v>
                </c:pt>
                <c:pt idx="499">
                  <c:v>95.46</c:v>
                </c:pt>
                <c:pt idx="500">
                  <c:v>100.96</c:v>
                </c:pt>
                <c:pt idx="501">
                  <c:v>98.43</c:v>
                </c:pt>
                <c:pt idx="502">
                  <c:v>98.9</c:v>
                </c:pt>
                <c:pt idx="503">
                  <c:v>108.01</c:v>
                </c:pt>
                <c:pt idx="504">
                  <c:v>109.2</c:v>
                </c:pt>
                <c:pt idx="505">
                  <c:v>102.8</c:v>
                </c:pt>
                <c:pt idx="506">
                  <c:v>101.21</c:v>
                </c:pt>
                <c:pt idx="507">
                  <c:v>116.72</c:v>
                </c:pt>
                <c:pt idx="508">
                  <c:v>126.86</c:v>
                </c:pt>
                <c:pt idx="509">
                  <c:v>127.63</c:v>
                </c:pt>
                <c:pt idx="510">
                  <c:v>123.76</c:v>
                </c:pt>
                <c:pt idx="511">
                  <c:v>128.61000000000001</c:v>
                </c:pt>
                <c:pt idx="512">
                  <c:v>137.69</c:v>
                </c:pt>
                <c:pt idx="513">
                  <c:v>138.44</c:v>
                </c:pt>
                <c:pt idx="514">
                  <c:v>149.52000000000001</c:v>
                </c:pt>
                <c:pt idx="515">
                  <c:v>148.99</c:v>
                </c:pt>
                <c:pt idx="516">
                  <c:v>148</c:v>
                </c:pt>
                <c:pt idx="517">
                  <c:v>134.74</c:v>
                </c:pt>
                <c:pt idx="518">
                  <c:v>137.66999999999999</c:v>
                </c:pt>
                <c:pt idx="519">
                  <c:v>138.09</c:v>
                </c:pt>
                <c:pt idx="520">
                  <c:v>137.9</c:v>
                </c:pt>
                <c:pt idx="521">
                  <c:v>121.52</c:v>
                </c:pt>
                <c:pt idx="522">
                  <c:v>109.43</c:v>
                </c:pt>
                <c:pt idx="523">
                  <c:v>115.81</c:v>
                </c:pt>
                <c:pt idx="524">
                  <c:v>114.05</c:v>
                </c:pt>
                <c:pt idx="525">
                  <c:v>124.27</c:v>
                </c:pt>
                <c:pt idx="526">
                  <c:v>117.61</c:v>
                </c:pt>
                <c:pt idx="527">
                  <c:v>110.57</c:v>
                </c:pt>
                <c:pt idx="528">
                  <c:v>104.7</c:v>
                </c:pt>
                <c:pt idx="529">
                  <c:v>108.24</c:v>
                </c:pt>
                <c:pt idx="530">
                  <c:v>105.44</c:v>
                </c:pt>
                <c:pt idx="531">
                  <c:v>87.64</c:v>
                </c:pt>
                <c:pt idx="532">
                  <c:v>78.959999999999994</c:v>
                </c:pt>
                <c:pt idx="533">
                  <c:v>72.92</c:v>
                </c:pt>
                <c:pt idx="534">
                  <c:v>77.849999999999994</c:v>
                </c:pt>
                <c:pt idx="535">
                  <c:v>82.9</c:v>
                </c:pt>
                <c:pt idx="536">
                  <c:v>93.54</c:v>
                </c:pt>
                <c:pt idx="537">
                  <c:v>88.2</c:v>
                </c:pt>
                <c:pt idx="538">
                  <c:v>89.35</c:v>
                </c:pt>
                <c:pt idx="539">
                  <c:v>97.07</c:v>
                </c:pt>
                <c:pt idx="540">
                  <c:v>108.64</c:v>
                </c:pt>
                <c:pt idx="541">
                  <c:v>112.92</c:v>
                </c:pt>
                <c:pt idx="542">
                  <c:v>119.78</c:v>
                </c:pt>
                <c:pt idx="543">
                  <c:v>123.36</c:v>
                </c:pt>
                <c:pt idx="544">
                  <c:v>116.89</c:v>
                </c:pt>
                <c:pt idx="545">
                  <c:v>115.09</c:v>
                </c:pt>
                <c:pt idx="546">
                  <c:v>109</c:v>
                </c:pt>
                <c:pt idx="547">
                  <c:v>113.75</c:v>
                </c:pt>
                <c:pt idx="548">
                  <c:v>113.22</c:v>
                </c:pt>
                <c:pt idx="549">
                  <c:v>106.4</c:v>
                </c:pt>
                <c:pt idx="550">
                  <c:v>103.23</c:v>
                </c:pt>
                <c:pt idx="551">
                  <c:v>115.98</c:v>
                </c:pt>
                <c:pt idx="552">
                  <c:v>126.19</c:v>
                </c:pt>
                <c:pt idx="553">
                  <c:v>130.61000000000001</c:v>
                </c:pt>
                <c:pt idx="554">
                  <c:v>130.77000000000001</c:v>
                </c:pt>
                <c:pt idx="555">
                  <c:v>131.22</c:v>
                </c:pt>
                <c:pt idx="556">
                  <c:v>128.11000000000001</c:v>
                </c:pt>
                <c:pt idx="557">
                  <c:v>123.66</c:v>
                </c:pt>
                <c:pt idx="558">
                  <c:v>119.3</c:v>
                </c:pt>
                <c:pt idx="559">
                  <c:v>120.58</c:v>
                </c:pt>
                <c:pt idx="560">
                  <c:v>116.73</c:v>
                </c:pt>
                <c:pt idx="561">
                  <c:v>115.07</c:v>
                </c:pt>
                <c:pt idx="562">
                  <c:v>121.68</c:v>
                </c:pt>
                <c:pt idx="563">
                  <c:v>119.76</c:v>
                </c:pt>
                <c:pt idx="564">
                  <c:v>113.3</c:v>
                </c:pt>
                <c:pt idx="565">
                  <c:v>103.82</c:v>
                </c:pt>
                <c:pt idx="566">
                  <c:v>100.86</c:v>
                </c:pt>
                <c:pt idx="567">
                  <c:v>92.68</c:v>
                </c:pt>
                <c:pt idx="568">
                  <c:v>84.44</c:v>
                </c:pt>
                <c:pt idx="569">
                  <c:v>81.069999999999993</c:v>
                </c:pt>
                <c:pt idx="570">
                  <c:v>92.07</c:v>
                </c:pt>
                <c:pt idx="571">
                  <c:v>87.48</c:v>
                </c:pt>
                <c:pt idx="572">
                  <c:v>96.75</c:v>
                </c:pt>
                <c:pt idx="573">
                  <c:v>96.18</c:v>
                </c:pt>
                <c:pt idx="574">
                  <c:v>77.95</c:v>
                </c:pt>
                <c:pt idx="575">
                  <c:v>76.08</c:v>
                </c:pt>
                <c:pt idx="576">
                  <c:v>86.4</c:v>
                </c:pt>
                <c:pt idx="577">
                  <c:v>86.6</c:v>
                </c:pt>
                <c:pt idx="578">
                  <c:v>86.29</c:v>
                </c:pt>
                <c:pt idx="579">
                  <c:v>80.92</c:v>
                </c:pt>
                <c:pt idx="580">
                  <c:v>74.31</c:v>
                </c:pt>
                <c:pt idx="581">
                  <c:v>72.36</c:v>
                </c:pt>
                <c:pt idx="582">
                  <c:v>69.12</c:v>
                </c:pt>
                <c:pt idx="583">
                  <c:v>63.45</c:v>
                </c:pt>
                <c:pt idx="584">
                  <c:v>58.13</c:v>
                </c:pt>
                <c:pt idx="585">
                  <c:v>63.74</c:v>
                </c:pt>
                <c:pt idx="586">
                  <c:v>60.7</c:v>
                </c:pt>
                <c:pt idx="587">
                  <c:v>56.2</c:v>
                </c:pt>
                <c:pt idx="588">
                  <c:v>73.3</c:v>
                </c:pt>
                <c:pt idx="589">
                  <c:v>76.37</c:v>
                </c:pt>
                <c:pt idx="590">
                  <c:v>82.83</c:v>
                </c:pt>
                <c:pt idx="591">
                  <c:v>85.98</c:v>
                </c:pt>
                <c:pt idx="592">
                  <c:v>92.95</c:v>
                </c:pt>
                <c:pt idx="593">
                  <c:v>99.71</c:v>
                </c:pt>
                <c:pt idx="594">
                  <c:v>97.03</c:v>
                </c:pt>
                <c:pt idx="595">
                  <c:v>91.77</c:v>
                </c:pt>
                <c:pt idx="596">
                  <c:v>88.57</c:v>
                </c:pt>
                <c:pt idx="597">
                  <c:v>90.76</c:v>
                </c:pt>
                <c:pt idx="598">
                  <c:v>93.17</c:v>
                </c:pt>
                <c:pt idx="599">
                  <c:v>92.12</c:v>
                </c:pt>
                <c:pt idx="600">
                  <c:v>111.94</c:v>
                </c:pt>
                <c:pt idx="601">
                  <c:v>122.91</c:v>
                </c:pt>
                <c:pt idx="602">
                  <c:v>124.1</c:v>
                </c:pt>
                <c:pt idx="603">
                  <c:v>122.04</c:v>
                </c:pt>
                <c:pt idx="604">
                  <c:v>119.49</c:v>
                </c:pt>
                <c:pt idx="605">
                  <c:v>124.32</c:v>
                </c:pt>
                <c:pt idx="606">
                  <c:v>124.29</c:v>
                </c:pt>
                <c:pt idx="607">
                  <c:v>121.73</c:v>
                </c:pt>
                <c:pt idx="608">
                  <c:v>125.09</c:v>
                </c:pt>
                <c:pt idx="609">
                  <c:v>122</c:v>
                </c:pt>
                <c:pt idx="610">
                  <c:v>127.03</c:v>
                </c:pt>
                <c:pt idx="611">
                  <c:v>139.53</c:v>
                </c:pt>
                <c:pt idx="612">
                  <c:v>143.46</c:v>
                </c:pt>
                <c:pt idx="613">
                  <c:v>141.79</c:v>
                </c:pt>
                <c:pt idx="614">
                  <c:v>142.44</c:v>
                </c:pt>
                <c:pt idx="615">
                  <c:v>144.91999999999999</c:v>
                </c:pt>
                <c:pt idx="616">
                  <c:v>144.63</c:v>
                </c:pt>
                <c:pt idx="617">
                  <c:v>155.38</c:v>
                </c:pt>
                <c:pt idx="618">
                  <c:v>154.46</c:v>
                </c:pt>
                <c:pt idx="619">
                  <c:v>152.43</c:v>
                </c:pt>
                <c:pt idx="620">
                  <c:v>154.66</c:v>
                </c:pt>
                <c:pt idx="621">
                  <c:v>150.07</c:v>
                </c:pt>
                <c:pt idx="622">
                  <c:v>163.25</c:v>
                </c:pt>
                <c:pt idx="623">
                  <c:v>165.19</c:v>
                </c:pt>
                <c:pt idx="624">
                  <c:v>160.80000000000001</c:v>
                </c:pt>
                <c:pt idx="625">
                  <c:v>164.38</c:v>
                </c:pt>
                <c:pt idx="626">
                  <c:v>175.8</c:v>
                </c:pt>
                <c:pt idx="627">
                  <c:v>189.61</c:v>
                </c:pt>
                <c:pt idx="628">
                  <c:v>201.34</c:v>
                </c:pt>
                <c:pt idx="629">
                  <c:v>201.5</c:v>
                </c:pt>
                <c:pt idx="630">
                  <c:v>214.51</c:v>
                </c:pt>
                <c:pt idx="631">
                  <c:v>233.09</c:v>
                </c:pt>
                <c:pt idx="632">
                  <c:v>229.87</c:v>
                </c:pt>
                <c:pt idx="633">
                  <c:v>180.99</c:v>
                </c:pt>
                <c:pt idx="634">
                  <c:v>192.81</c:v>
                </c:pt>
                <c:pt idx="635">
                  <c:v>195.47</c:v>
                </c:pt>
                <c:pt idx="636">
                  <c:v>214.33</c:v>
                </c:pt>
                <c:pt idx="637">
                  <c:v>208.66</c:v>
                </c:pt>
                <c:pt idx="638">
                  <c:v>230.53</c:v>
                </c:pt>
                <c:pt idx="639">
                  <c:v>236.73</c:v>
                </c:pt>
                <c:pt idx="640">
                  <c:v>233.85</c:v>
                </c:pt>
                <c:pt idx="641">
                  <c:v>247.33</c:v>
                </c:pt>
                <c:pt idx="642">
                  <c:v>254.59</c:v>
                </c:pt>
                <c:pt idx="643">
                  <c:v>275.95999999999998</c:v>
                </c:pt>
                <c:pt idx="644">
                  <c:v>274.33999999999997</c:v>
                </c:pt>
                <c:pt idx="645">
                  <c:v>244.73</c:v>
                </c:pt>
                <c:pt idx="646">
                  <c:v>266.48</c:v>
                </c:pt>
                <c:pt idx="647">
                  <c:v>284.58999999999997</c:v>
                </c:pt>
                <c:pt idx="648">
                  <c:v>306.73</c:v>
                </c:pt>
                <c:pt idx="649">
                  <c:v>298.52</c:v>
                </c:pt>
                <c:pt idx="650">
                  <c:v>246.34</c:v>
                </c:pt>
                <c:pt idx="651">
                  <c:v>261.79000000000002</c:v>
                </c:pt>
                <c:pt idx="652">
                  <c:v>283.19</c:v>
                </c:pt>
                <c:pt idx="653">
                  <c:v>294.85000000000002</c:v>
                </c:pt>
                <c:pt idx="654">
                  <c:v>328.16</c:v>
                </c:pt>
                <c:pt idx="655">
                  <c:v>347.74</c:v>
                </c:pt>
                <c:pt idx="656">
                  <c:v>357.55</c:v>
                </c:pt>
                <c:pt idx="657">
                  <c:v>367.99</c:v>
                </c:pt>
                <c:pt idx="658">
                  <c:v>389.78</c:v>
                </c:pt>
                <c:pt idx="659">
                  <c:v>379.81</c:v>
                </c:pt>
                <c:pt idx="660">
                  <c:v>379.52</c:v>
                </c:pt>
                <c:pt idx="661">
                  <c:v>386.43</c:v>
                </c:pt>
                <c:pt idx="662">
                  <c:v>419.19</c:v>
                </c:pt>
                <c:pt idx="663">
                  <c:v>429.85</c:v>
                </c:pt>
                <c:pt idx="664">
                  <c:v>441.2</c:v>
                </c:pt>
                <c:pt idx="665">
                  <c:v>433.72</c:v>
                </c:pt>
                <c:pt idx="666">
                  <c:v>422.8</c:v>
                </c:pt>
                <c:pt idx="667">
                  <c:v>392.4</c:v>
                </c:pt>
                <c:pt idx="668">
                  <c:v>361.43</c:v>
                </c:pt>
                <c:pt idx="669">
                  <c:v>389.73</c:v>
                </c:pt>
                <c:pt idx="670">
                  <c:v>401.18</c:v>
                </c:pt>
                <c:pt idx="671">
                  <c:v>395.85</c:v>
                </c:pt>
                <c:pt idx="672">
                  <c:v>382.07</c:v>
                </c:pt>
                <c:pt idx="673">
                  <c:v>364.78</c:v>
                </c:pt>
                <c:pt idx="674">
                  <c:v>363.1</c:v>
                </c:pt>
                <c:pt idx="675">
                  <c:v>383.01</c:v>
                </c:pt>
                <c:pt idx="676">
                  <c:v>369.88</c:v>
                </c:pt>
                <c:pt idx="677">
                  <c:v>359.59</c:v>
                </c:pt>
                <c:pt idx="678">
                  <c:v>356.41</c:v>
                </c:pt>
                <c:pt idx="679">
                  <c:v>391.81</c:v>
                </c:pt>
                <c:pt idx="680">
                  <c:v>403.58</c:v>
                </c:pt>
                <c:pt idx="681">
                  <c:v>463</c:v>
                </c:pt>
                <c:pt idx="682">
                  <c:v>503.27</c:v>
                </c:pt>
                <c:pt idx="683">
                  <c:v>510.01</c:v>
                </c:pt>
                <c:pt idx="684">
                  <c:v>545.44000000000005</c:v>
                </c:pt>
                <c:pt idx="685">
                  <c:v>574.28</c:v>
                </c:pt>
                <c:pt idx="686">
                  <c:v>600.57000000000005</c:v>
                </c:pt>
                <c:pt idx="687">
                  <c:v>641.69000000000005</c:v>
                </c:pt>
                <c:pt idx="688">
                  <c:v>685.78</c:v>
                </c:pt>
                <c:pt idx="689">
                  <c:v>715.97</c:v>
                </c:pt>
                <c:pt idx="690">
                  <c:v>697.94</c:v>
                </c:pt>
                <c:pt idx="691">
                  <c:v>676.27</c:v>
                </c:pt>
                <c:pt idx="692">
                  <c:v>687.33</c:v>
                </c:pt>
                <c:pt idx="693">
                  <c:v>643.29999999999995</c:v>
                </c:pt>
                <c:pt idx="694">
                  <c:v>676.46</c:v>
                </c:pt>
                <c:pt idx="695">
                  <c:v>662.75</c:v>
                </c:pt>
                <c:pt idx="696">
                  <c:v>652.69000000000005</c:v>
                </c:pt>
                <c:pt idx="697">
                  <c:v>616.05999999999995</c:v>
                </c:pt>
                <c:pt idx="698">
                  <c:v>621.09</c:v>
                </c:pt>
                <c:pt idx="699">
                  <c:v>617.28</c:v>
                </c:pt>
                <c:pt idx="700">
                  <c:v>583.76</c:v>
                </c:pt>
                <c:pt idx="701">
                  <c:v>604.05999999999995</c:v>
                </c:pt>
                <c:pt idx="702">
                  <c:v>575.6</c:v>
                </c:pt>
                <c:pt idx="703">
                  <c:v>645.79999999999995</c:v>
                </c:pt>
                <c:pt idx="704">
                  <c:v>641.29</c:v>
                </c:pt>
                <c:pt idx="705">
                  <c:v>631.57000000000005</c:v>
                </c:pt>
                <c:pt idx="706">
                  <c:v>615.34</c:v>
                </c:pt>
                <c:pt idx="707">
                  <c:v>625.88</c:v>
                </c:pt>
                <c:pt idx="708">
                  <c:v>707.28</c:v>
                </c:pt>
                <c:pt idx="709">
                  <c:v>723.32</c:v>
                </c:pt>
                <c:pt idx="710">
                  <c:v>707.14</c:v>
                </c:pt>
                <c:pt idx="711">
                  <c:v>700.38</c:v>
                </c:pt>
                <c:pt idx="712">
                  <c:v>725.21</c:v>
                </c:pt>
                <c:pt idx="713">
                  <c:v>737.67</c:v>
                </c:pt>
                <c:pt idx="714">
                  <c:v>755.91</c:v>
                </c:pt>
                <c:pt idx="715">
                  <c:v>751.54</c:v>
                </c:pt>
                <c:pt idx="716">
                  <c:v>709.67</c:v>
                </c:pt>
                <c:pt idx="717">
                  <c:v>736.45</c:v>
                </c:pt>
                <c:pt idx="718">
                  <c:v>788.46</c:v>
                </c:pt>
                <c:pt idx="719">
                  <c:v>822.04</c:v>
                </c:pt>
                <c:pt idx="720">
                  <c:v>840.08</c:v>
                </c:pt>
                <c:pt idx="721">
                  <c:v>901.04</c:v>
                </c:pt>
                <c:pt idx="722">
                  <c:v>941.44</c:v>
                </c:pt>
                <c:pt idx="723">
                  <c:v>956.68</c:v>
                </c:pt>
                <c:pt idx="724">
                  <c:v>991.62</c:v>
                </c:pt>
                <c:pt idx="725">
                  <c:v>997.21</c:v>
                </c:pt>
                <c:pt idx="726">
                  <c:v>909.84</c:v>
                </c:pt>
                <c:pt idx="727">
                  <c:v>939.79</c:v>
                </c:pt>
                <c:pt idx="728">
                  <c:v>878.24</c:v>
                </c:pt>
                <c:pt idx="729">
                  <c:v>908.08</c:v>
                </c:pt>
                <c:pt idx="730">
                  <c:v>902.6</c:v>
                </c:pt>
                <c:pt idx="731">
                  <c:v>880.41</c:v>
                </c:pt>
                <c:pt idx="732">
                  <c:v>982.24</c:v>
                </c:pt>
                <c:pt idx="733">
                  <c:v>1060.03</c:v>
                </c:pt>
                <c:pt idx="734">
                  <c:v>1083.69</c:v>
                </c:pt>
                <c:pt idx="735">
                  <c:v>1049.8399999999999</c:v>
                </c:pt>
                <c:pt idx="736">
                  <c:v>1040.76</c:v>
                </c:pt>
                <c:pt idx="737">
                  <c:v>1066.56</c:v>
                </c:pt>
                <c:pt idx="738">
                  <c:v>1099.47</c:v>
                </c:pt>
                <c:pt idx="739">
                  <c:v>1134.0999999999999</c:v>
                </c:pt>
                <c:pt idx="740">
                  <c:v>1110.1600000000001</c:v>
                </c:pt>
                <c:pt idx="741">
                  <c:v>791.84</c:v>
                </c:pt>
                <c:pt idx="742">
                  <c:v>749.56</c:v>
                </c:pt>
                <c:pt idx="743">
                  <c:v>800.3</c:v>
                </c:pt>
                <c:pt idx="744">
                  <c:v>843.9</c:v>
                </c:pt>
                <c:pt idx="745">
                  <c:v>910.6</c:v>
                </c:pt>
                <c:pt idx="746">
                  <c:v>945.23</c:v>
                </c:pt>
                <c:pt idx="747">
                  <c:v>960.78</c:v>
                </c:pt>
                <c:pt idx="748">
                  <c:v>941.46</c:v>
                </c:pt>
                <c:pt idx="749">
                  <c:v>1004.61</c:v>
                </c:pt>
                <c:pt idx="750">
                  <c:v>996.47</c:v>
                </c:pt>
                <c:pt idx="751">
                  <c:v>971.3</c:v>
                </c:pt>
                <c:pt idx="752">
                  <c:v>995.49</c:v>
                </c:pt>
                <c:pt idx="753">
                  <c:v>986.2</c:v>
                </c:pt>
                <c:pt idx="754">
                  <c:v>956.81</c:v>
                </c:pt>
                <c:pt idx="755">
                  <c:v>991.66</c:v>
                </c:pt>
                <c:pt idx="756">
                  <c:v>1035.8399999999999</c:v>
                </c:pt>
                <c:pt idx="757">
                  <c:v>1044.19</c:v>
                </c:pt>
                <c:pt idx="758">
                  <c:v>1068.27</c:v>
                </c:pt>
                <c:pt idx="759">
                  <c:v>1111.6099999999999</c:v>
                </c:pt>
                <c:pt idx="760">
                  <c:v>1155.21</c:v>
                </c:pt>
                <c:pt idx="761">
                  <c:v>1137.22</c:v>
                </c:pt>
                <c:pt idx="762">
                  <c:v>1183.26</c:v>
                </c:pt>
                <c:pt idx="763">
                  <c:v>1217.21</c:v>
                </c:pt>
                <c:pt idx="764">
                  <c:v>1220.81</c:v>
                </c:pt>
                <c:pt idx="765">
                  <c:v>1148.94</c:v>
                </c:pt>
                <c:pt idx="766">
                  <c:v>1152.6600000000001</c:v>
                </c:pt>
                <c:pt idx="767">
                  <c:v>1151.25</c:v>
                </c:pt>
                <c:pt idx="768">
                  <c:v>1057.49</c:v>
                </c:pt>
                <c:pt idx="769">
                  <c:v>1087.52</c:v>
                </c:pt>
                <c:pt idx="770">
                  <c:v>1125.55</c:v>
                </c:pt>
                <c:pt idx="771">
                  <c:v>1085.96</c:v>
                </c:pt>
                <c:pt idx="772">
                  <c:v>1157.46</c:v>
                </c:pt>
                <c:pt idx="773">
                  <c:v>1160.57</c:v>
                </c:pt>
                <c:pt idx="774">
                  <c:v>1113.2</c:v>
                </c:pt>
                <c:pt idx="775">
                  <c:v>972.44</c:v>
                </c:pt>
                <c:pt idx="776">
                  <c:v>882.92</c:v>
                </c:pt>
                <c:pt idx="777">
                  <c:v>826.41</c:v>
                </c:pt>
                <c:pt idx="778">
                  <c:v>885.69</c:v>
                </c:pt>
                <c:pt idx="779">
                  <c:v>918.37</c:v>
                </c:pt>
                <c:pt idx="780">
                  <c:v>996.93</c:v>
                </c:pt>
                <c:pt idx="781">
                  <c:v>1112.57</c:v>
                </c:pt>
                <c:pt idx="782">
                  <c:v>1186.49</c:v>
                </c:pt>
                <c:pt idx="783">
                  <c:v>1195.95</c:v>
                </c:pt>
                <c:pt idx="784">
                  <c:v>1241.8599999999999</c:v>
                </c:pt>
                <c:pt idx="785">
                  <c:v>1186.9000000000001</c:v>
                </c:pt>
                <c:pt idx="786">
                  <c:v>1235.32</c:v>
                </c:pt>
                <c:pt idx="787">
                  <c:v>1284.1300000000001</c:v>
                </c:pt>
                <c:pt idx="788">
                  <c:v>1290.3800000000001</c:v>
                </c:pt>
                <c:pt idx="789">
                  <c:v>1326.1</c:v>
                </c:pt>
                <c:pt idx="790">
                  <c:v>1262.45</c:v>
                </c:pt>
                <c:pt idx="791">
                  <c:v>1367.22</c:v>
                </c:pt>
                <c:pt idx="792">
                  <c:v>1488.44</c:v>
                </c:pt>
                <c:pt idx="793">
                  <c:v>1532.25</c:v>
                </c:pt>
                <c:pt idx="794">
                  <c:v>1479.06</c:v>
                </c:pt>
                <c:pt idx="795">
                  <c:v>1418.94</c:v>
                </c:pt>
                <c:pt idx="796">
                  <c:v>1428.5</c:v>
                </c:pt>
                <c:pt idx="797">
                  <c:v>1369.43</c:v>
                </c:pt>
                <c:pt idx="798">
                  <c:v>1420.35</c:v>
                </c:pt>
                <c:pt idx="799">
                  <c:v>1380.22</c:v>
                </c:pt>
                <c:pt idx="800">
                  <c:v>1410.56</c:v>
                </c:pt>
                <c:pt idx="801">
                  <c:v>1456.54</c:v>
                </c:pt>
                <c:pt idx="802">
                  <c:v>1582.23</c:v>
                </c:pt>
                <c:pt idx="803">
                  <c:v>1634.1</c:v>
                </c:pt>
                <c:pt idx="804">
                  <c:v>1694.62</c:v>
                </c:pt>
                <c:pt idx="805">
                  <c:v>1649.73</c:v>
                </c:pt>
                <c:pt idx="806">
                  <c:v>1699.51</c:v>
                </c:pt>
                <c:pt idx="807">
                  <c:v>1648.09</c:v>
                </c:pt>
                <c:pt idx="808">
                  <c:v>1724.35</c:v>
                </c:pt>
                <c:pt idx="809">
                  <c:v>1731.09</c:v>
                </c:pt>
                <c:pt idx="810">
                  <c:v>1752.81</c:v>
                </c:pt>
                <c:pt idx="811">
                  <c:v>1833.03</c:v>
                </c:pt>
                <c:pt idx="812">
                  <c:v>1885.51</c:v>
                </c:pt>
                <c:pt idx="813">
                  <c:v>1945.68</c:v>
                </c:pt>
                <c:pt idx="814">
                  <c:v>1883.42</c:v>
                </c:pt>
                <c:pt idx="815">
                  <c:v>1939.49</c:v>
                </c:pt>
                <c:pt idx="816">
                  <c:v>2006.13</c:v>
                </c:pt>
                <c:pt idx="817">
                  <c:v>1993.57</c:v>
                </c:pt>
                <c:pt idx="818">
                  <c:v>1884.42</c:v>
                </c:pt>
                <c:pt idx="819">
                  <c:v>1873.55</c:v>
                </c:pt>
                <c:pt idx="820">
                  <c:v>1856.15</c:v>
                </c:pt>
                <c:pt idx="821">
                  <c:v>1808.47</c:v>
                </c:pt>
                <c:pt idx="822">
                  <c:v>1839.11</c:v>
                </c:pt>
                <c:pt idx="823">
                  <c:v>1945.09</c:v>
                </c:pt>
                <c:pt idx="824">
                  <c:v>1951.05</c:v>
                </c:pt>
                <c:pt idx="825">
                  <c:v>1949.84</c:v>
                </c:pt>
                <c:pt idx="826">
                  <c:v>1875.25</c:v>
                </c:pt>
                <c:pt idx="827">
                  <c:v>1899.99</c:v>
                </c:pt>
                <c:pt idx="828">
                  <c:v>1904.53</c:v>
                </c:pt>
                <c:pt idx="829">
                  <c:v>1974.93</c:v>
                </c:pt>
                <c:pt idx="830">
                  <c:v>2017.04</c:v>
                </c:pt>
                <c:pt idx="831">
                  <c:v>2066.9299999999998</c:v>
                </c:pt>
                <c:pt idx="832">
                  <c:v>2102.42</c:v>
                </c:pt>
                <c:pt idx="833">
                  <c:v>2221.67</c:v>
                </c:pt>
                <c:pt idx="834">
                  <c:v>2363.64</c:v>
                </c:pt>
                <c:pt idx="835">
                  <c:v>2426.0500000000002</c:v>
                </c:pt>
                <c:pt idx="836">
                  <c:v>2474.69</c:v>
                </c:pt>
                <c:pt idx="837">
                  <c:v>2342.17</c:v>
                </c:pt>
                <c:pt idx="838">
                  <c:v>2424.5100000000002</c:v>
                </c:pt>
                <c:pt idx="839">
                  <c:v>2481.64</c:v>
                </c:pt>
                <c:pt idx="840">
                  <c:v>2497.59</c:v>
                </c:pt>
                <c:pt idx="841">
                  <c:v>2584.15</c:v>
                </c:pt>
                <c:pt idx="842">
                  <c:v>2643.8</c:v>
                </c:pt>
                <c:pt idx="843">
                  <c:v>2842.79</c:v>
                </c:pt>
                <c:pt idx="844">
                  <c:v>2983.28</c:v>
                </c:pt>
                <c:pt idx="845">
                  <c:v>2846.61</c:v>
                </c:pt>
                <c:pt idx="846">
                  <c:v>2581.79</c:v>
                </c:pt>
                <c:pt idx="847">
                  <c:v>2736.85</c:v>
                </c:pt>
                <c:pt idx="848">
                  <c:v>2848.64</c:v>
                </c:pt>
                <c:pt idx="849">
                  <c:v>2795.11</c:v>
                </c:pt>
                <c:pt idx="850">
                  <c:v>2880.04</c:v>
                </c:pt>
                <c:pt idx="851">
                  <c:v>2939.22</c:v>
                </c:pt>
                <c:pt idx="852">
                  <c:v>3051.64</c:v>
                </c:pt>
                <c:pt idx="853">
                  <c:v>2977.26</c:v>
                </c:pt>
                <c:pt idx="854">
                  <c:v>2813.54</c:v>
                </c:pt>
                <c:pt idx="855">
                  <c:v>2766.27</c:v>
                </c:pt>
                <c:pt idx="856">
                  <c:v>3121.46</c:v>
                </c:pt>
                <c:pt idx="857">
                  <c:v>3313.98</c:v>
                </c:pt>
                <c:pt idx="858">
                  <c:v>3494.2</c:v>
                </c:pt>
                <c:pt idx="859">
                  <c:v>3612.56</c:v>
                </c:pt>
                <c:pt idx="860">
                  <c:v>3918.71</c:v>
                </c:pt>
                <c:pt idx="861">
                  <c:v>3768.41</c:v>
                </c:pt>
                <c:pt idx="862">
                  <c:v>3704.79</c:v>
                </c:pt>
                <c:pt idx="863">
                  <c:v>3723.07</c:v>
                </c:pt>
                <c:pt idx="864">
                  <c:v>3707.44</c:v>
                </c:pt>
                <c:pt idx="865">
                  <c:v>3983.97</c:v>
                </c:pt>
                <c:pt idx="866">
                  <c:v>4179.04</c:v>
                </c:pt>
                <c:pt idx="867">
                  <c:v>4241.78</c:v>
                </c:pt>
                <c:pt idx="868">
                  <c:v>4007.29</c:v>
                </c:pt>
                <c:pt idx="869">
                  <c:v>3967.51</c:v>
                </c:pt>
                <c:pt idx="870">
                  <c:v>3687.18</c:v>
                </c:pt>
                <c:pt idx="871">
                  <c:v>2925.91</c:v>
                </c:pt>
                <c:pt idx="872">
                  <c:v>3106.46</c:v>
                </c:pt>
                <c:pt idx="873">
                  <c:v>3252.52</c:v>
                </c:pt>
                <c:pt idx="874">
                  <c:v>3479.15</c:v>
                </c:pt>
                <c:pt idx="875">
                  <c:v>3640.27</c:v>
                </c:pt>
                <c:pt idx="876">
                  <c:v>3730.49</c:v>
                </c:pt>
                <c:pt idx="877">
                  <c:v>3435.58</c:v>
                </c:pt>
                <c:pt idx="878">
                  <c:v>3453.71</c:v>
                </c:pt>
                <c:pt idx="879">
                  <c:v>3749.1</c:v>
                </c:pt>
                <c:pt idx="880">
                  <c:v>3864.54</c:v>
                </c:pt>
                <c:pt idx="881">
                  <c:v>4092.14</c:v>
                </c:pt>
                <c:pt idx="882">
                  <c:v>4066.41</c:v>
                </c:pt>
                <c:pt idx="883">
                  <c:v>3943.65</c:v>
                </c:pt>
                <c:pt idx="884">
                  <c:v>3942.1</c:v>
                </c:pt>
                <c:pt idx="885">
                  <c:v>3930.15</c:v>
                </c:pt>
                <c:pt idx="886">
                  <c:v>4314.1899999999996</c:v>
                </c:pt>
                <c:pt idx="887">
                  <c:v>4827.51</c:v>
                </c:pt>
                <c:pt idx="888">
                  <c:v>4843.83</c:v>
                </c:pt>
                <c:pt idx="889">
                  <c:v>5540.98</c:v>
                </c:pt>
                <c:pt idx="890">
                  <c:v>5281.11</c:v>
                </c:pt>
                <c:pt idx="891">
                  <c:v>4775.87</c:v>
                </c:pt>
                <c:pt idx="892">
                  <c:v>4529.1499999999996</c:v>
                </c:pt>
                <c:pt idx="893">
                  <c:v>4996.3900000000003</c:v>
                </c:pt>
                <c:pt idx="894">
                  <c:v>4859.78</c:v>
                </c:pt>
                <c:pt idx="895">
                  <c:v>5177.7299999999996</c:v>
                </c:pt>
                <c:pt idx="896">
                  <c:v>5004.1899999999996</c:v>
                </c:pt>
                <c:pt idx="897">
                  <c:v>4649.0600000000004</c:v>
                </c:pt>
                <c:pt idx="898">
                  <c:v>4101.79</c:v>
                </c:pt>
                <c:pt idx="899">
                  <c:v>4284.82</c:v>
                </c:pt>
                <c:pt idx="900">
                  <c:v>4928.1099999999997</c:v>
                </c:pt>
                <c:pt idx="901">
                  <c:v>4435.13</c:v>
                </c:pt>
                <c:pt idx="902">
                  <c:v>4180.13</c:v>
                </c:pt>
                <c:pt idx="903">
                  <c:v>4577.2700000000004</c:v>
                </c:pt>
                <c:pt idx="904">
                  <c:v>4829.82</c:v>
                </c:pt>
                <c:pt idx="905">
                  <c:v>5049.51</c:v>
                </c:pt>
                <c:pt idx="906">
                  <c:v>4795.0200000000004</c:v>
                </c:pt>
                <c:pt idx="907">
                  <c:v>4614.2299999999996</c:v>
                </c:pt>
                <c:pt idx="908">
                  <c:v>3928.43</c:v>
                </c:pt>
                <c:pt idx="909">
                  <c:v>4303.1400000000003</c:v>
                </c:pt>
                <c:pt idx="910">
                  <c:v>4704.3599999999997</c:v>
                </c:pt>
                <c:pt idx="911">
                  <c:v>5039.09</c:v>
                </c:pt>
                <c:pt idx="912">
                  <c:v>4966.43</c:v>
                </c:pt>
                <c:pt idx="913">
                  <c:v>4761.55</c:v>
                </c:pt>
                <c:pt idx="914">
                  <c:v>5191.96</c:v>
                </c:pt>
                <c:pt idx="915">
                  <c:v>5175.2299999999996</c:v>
                </c:pt>
                <c:pt idx="916">
                  <c:v>4952.05</c:v>
                </c:pt>
                <c:pt idx="917">
                  <c:v>4705.79</c:v>
                </c:pt>
                <c:pt idx="918">
                  <c:v>4008.75</c:v>
                </c:pt>
                <c:pt idx="919">
                  <c:v>4011.78</c:v>
                </c:pt>
                <c:pt idx="920">
                  <c:v>3717.43</c:v>
                </c:pt>
                <c:pt idx="921">
                  <c:v>3881.4</c:v>
                </c:pt>
                <c:pt idx="922">
                  <c:v>4315.66</c:v>
                </c:pt>
                <c:pt idx="923">
                  <c:v>4047.44</c:v>
                </c:pt>
                <c:pt idx="924">
                  <c:v>3968.77</c:v>
                </c:pt>
                <c:pt idx="925">
                  <c:v>3842.02</c:v>
                </c:pt>
                <c:pt idx="926">
                  <c:v>3890.72</c:v>
                </c:pt>
                <c:pt idx="927">
                  <c:v>4317.3</c:v>
                </c:pt>
                <c:pt idx="928">
                  <c:v>4854.9399999999996</c:v>
                </c:pt>
                <c:pt idx="929">
                  <c:v>5014.3500000000004</c:v>
                </c:pt>
                <c:pt idx="930">
                  <c:v>5352.43</c:v>
                </c:pt>
                <c:pt idx="931">
                  <c:v>5614.92</c:v>
                </c:pt>
                <c:pt idx="932">
                  <c:v>5555.24</c:v>
                </c:pt>
                <c:pt idx="933">
                  <c:v>6030.17</c:v>
                </c:pt>
                <c:pt idx="934">
                  <c:v>6253.62</c:v>
                </c:pt>
                <c:pt idx="935">
                  <c:v>6425</c:v>
                </c:pt>
                <c:pt idx="936">
                  <c:v>6737.08</c:v>
                </c:pt>
                <c:pt idx="937">
                  <c:v>6793.61</c:v>
                </c:pt>
                <c:pt idx="938">
                  <c:v>6822.64</c:v>
                </c:pt>
                <c:pt idx="939">
                  <c:v>6562.27</c:v>
                </c:pt>
                <c:pt idx="940">
                  <c:v>6620.85</c:v>
                </c:pt>
                <c:pt idx="941">
                  <c:v>6885.7</c:v>
                </c:pt>
                <c:pt idx="942">
                  <c:v>6413.98</c:v>
                </c:pt>
                <c:pt idx="943">
                  <c:v>6353.61</c:v>
                </c:pt>
                <c:pt idx="944">
                  <c:v>6673.71</c:v>
                </c:pt>
                <c:pt idx="945">
                  <c:v>6816.98</c:v>
                </c:pt>
                <c:pt idx="946">
                  <c:v>7410.98</c:v>
                </c:pt>
                <c:pt idx="947">
                  <c:v>7687.5</c:v>
                </c:pt>
                <c:pt idx="948">
                  <c:v>7390.22</c:v>
                </c:pt>
                <c:pt idx="949">
                  <c:v>7509.16</c:v>
                </c:pt>
                <c:pt idx="950">
                  <c:v>7295.41</c:v>
                </c:pt>
                <c:pt idx="951">
                  <c:v>6854.77</c:v>
                </c:pt>
                <c:pt idx="952">
                  <c:v>7303.42</c:v>
                </c:pt>
                <c:pt idx="953">
                  <c:v>7579.37</c:v>
                </c:pt>
                <c:pt idx="954">
                  <c:v>8092.44</c:v>
                </c:pt>
                <c:pt idx="955">
                  <c:v>7982.35</c:v>
                </c:pt>
                <c:pt idx="956">
                  <c:v>8029.21</c:v>
                </c:pt>
                <c:pt idx="957">
                  <c:v>7775.63</c:v>
                </c:pt>
                <c:pt idx="958">
                  <c:v>8125.66</c:v>
                </c:pt>
                <c:pt idx="959">
                  <c:v>8125.54</c:v>
                </c:pt>
                <c:pt idx="960">
                  <c:v>8825.64</c:v>
                </c:pt>
                <c:pt idx="961">
                  <c:v>8785.39</c:v>
                </c:pt>
                <c:pt idx="962">
                  <c:v>9175.18</c:v>
                </c:pt>
                <c:pt idx="963">
                  <c:v>9208.4</c:v>
                </c:pt>
                <c:pt idx="964">
                  <c:v>8730.14</c:v>
                </c:pt>
                <c:pt idx="965">
                  <c:v>8663.61</c:v>
                </c:pt>
                <c:pt idx="966">
                  <c:v>8361.02</c:v>
                </c:pt>
                <c:pt idx="967">
                  <c:v>8592.67</c:v>
                </c:pt>
                <c:pt idx="968">
                  <c:v>8663.99</c:v>
                </c:pt>
                <c:pt idx="969">
                  <c:v>9151.91</c:v>
                </c:pt>
                <c:pt idx="970">
                  <c:v>9426.23</c:v>
                </c:pt>
                <c:pt idx="971">
                  <c:v>9490.1</c:v>
                </c:pt>
                <c:pt idx="972">
                  <c:v>9642.35</c:v>
                </c:pt>
                <c:pt idx="973">
                  <c:v>9602.25</c:v>
                </c:pt>
                <c:pt idx="974">
                  <c:v>9702.75</c:v>
                </c:pt>
                <c:pt idx="975">
                  <c:v>9909.07</c:v>
                </c:pt>
                <c:pt idx="976">
                  <c:v>10298.43</c:v>
                </c:pt>
                <c:pt idx="977">
                  <c:v>10202.98</c:v>
                </c:pt>
                <c:pt idx="978">
                  <c:v>9592.0499999999993</c:v>
                </c:pt>
                <c:pt idx="979">
                  <c:v>9666.84</c:v>
                </c:pt>
                <c:pt idx="980">
                  <c:v>9814.93</c:v>
                </c:pt>
                <c:pt idx="981">
                  <c:v>10030.049999999999</c:v>
                </c:pt>
                <c:pt idx="982">
                  <c:v>9274.06</c:v>
                </c:pt>
                <c:pt idx="983">
                  <c:v>9241.11</c:v>
                </c:pt>
                <c:pt idx="984">
                  <c:v>8627.51</c:v>
                </c:pt>
                <c:pt idx="985">
                  <c:v>8323.3700000000008</c:v>
                </c:pt>
                <c:pt idx="986">
                  <c:v>8245.3799999999992</c:v>
                </c:pt>
                <c:pt idx="987">
                  <c:v>8521.1200000000008</c:v>
                </c:pt>
                <c:pt idx="988">
                  <c:v>8910.06</c:v>
                </c:pt>
                <c:pt idx="989">
                  <c:v>8070.74</c:v>
                </c:pt>
                <c:pt idx="990">
                  <c:v>8313.17</c:v>
                </c:pt>
                <c:pt idx="991">
                  <c:v>8667.36</c:v>
                </c:pt>
                <c:pt idx="992">
                  <c:v>7896.72</c:v>
                </c:pt>
                <c:pt idx="993">
                  <c:v>6209.6</c:v>
                </c:pt>
                <c:pt idx="994">
                  <c:v>5420</c:v>
                </c:pt>
                <c:pt idx="995">
                  <c:v>5662.69</c:v>
                </c:pt>
                <c:pt idx="996">
                  <c:v>5154.87</c:v>
                </c:pt>
                <c:pt idx="997">
                  <c:v>4532.1899999999996</c:v>
                </c:pt>
                <c:pt idx="998">
                  <c:v>5027.72</c:v>
                </c:pt>
                <c:pt idx="999">
                  <c:v>6131.38</c:v>
                </c:pt>
                <c:pt idx="1000">
                  <c:v>6480.16</c:v>
                </c:pt>
                <c:pt idx="1001">
                  <c:v>6593.6</c:v>
                </c:pt>
                <c:pt idx="1002">
                  <c:v>7279.96</c:v>
                </c:pt>
                <c:pt idx="1003">
                  <c:v>7565.26</c:v>
                </c:pt>
                <c:pt idx="1004">
                  <c:v>8064.44</c:v>
                </c:pt>
                <c:pt idx="1005">
                  <c:v>7510.91</c:v>
                </c:pt>
                <c:pt idx="1006">
                  <c:v>7704.32</c:v>
                </c:pt>
                <c:pt idx="1007">
                  <c:v>8352.01</c:v>
                </c:pt>
                <c:pt idx="1008">
                  <c:v>8129.31</c:v>
                </c:pt>
                <c:pt idx="1009">
                  <c:v>8485.2800000000007</c:v>
                </c:pt>
                <c:pt idx="1010">
                  <c:v>9191.91</c:v>
                </c:pt>
                <c:pt idx="1011">
                  <c:v>9777.98</c:v>
                </c:pt>
                <c:pt idx="1012">
                  <c:v>9027.39</c:v>
                </c:pt>
                <c:pt idx="1013">
                  <c:v>8337.23</c:v>
                </c:pt>
                <c:pt idx="1014">
                  <c:v>8915.86</c:v>
                </c:pt>
                <c:pt idx="1015">
                  <c:v>8244.07</c:v>
                </c:pt>
                <c:pt idx="1016">
                  <c:v>9296.89</c:v>
                </c:pt>
                <c:pt idx="1017">
                  <c:v>9680.1</c:v>
                </c:pt>
                <c:pt idx="1018">
                  <c:v>10031.26</c:v>
                </c:pt>
                <c:pt idx="1019">
                  <c:v>10866.95</c:v>
                </c:pt>
                <c:pt idx="1020">
                  <c:v>10881.38</c:v>
                </c:pt>
                <c:pt idx="1021">
                  <c:v>11434.07</c:v>
                </c:pt>
                <c:pt idx="1022">
                  <c:v>11698.59</c:v>
                </c:pt>
                <c:pt idx="1023">
                  <c:v>11946.41</c:v>
                </c:pt>
                <c:pt idx="1024">
                  <c:v>11720.49</c:v>
                </c:pt>
                <c:pt idx="1025">
                  <c:v>11461.06</c:v>
                </c:pt>
                <c:pt idx="1026">
                  <c:v>11026.33</c:v>
                </c:pt>
                <c:pt idx="1027">
                  <c:v>10022</c:v>
                </c:pt>
                <c:pt idx="1028">
                  <c:v>8930.2900000000009</c:v>
                </c:pt>
                <c:pt idx="1029">
                  <c:v>10337.09</c:v>
                </c:pt>
                <c:pt idx="1030">
                  <c:v>10220.83</c:v>
                </c:pt>
                <c:pt idx="1031">
                  <c:v>10262.1</c:v>
                </c:pt>
                <c:pt idx="1032" formatCode="0.00">
                  <c:v>11086.91</c:v>
                </c:pt>
                <c:pt idx="1033" formatCode="0.00">
                  <c:v>11451.54</c:v>
                </c:pt>
                <c:pt idx="1034" formatCode="0.00">
                  <c:v>11773.19</c:v>
                </c:pt>
                <c:pt idx="1035" formatCode="0.00">
                  <c:v>11581.83</c:v>
                </c:pt>
                <c:pt idx="1036" formatCode="0.00">
                  <c:v>10750.3</c:v>
                </c:pt>
                <c:pt idx="1037" formatCode="0.00">
                  <c:v>11250.2</c:v>
                </c:pt>
                <c:pt idx="1038" formatCode="0.00">
                  <c:v>11088.16</c:v>
                </c:pt>
                <c:pt idx="1039" formatCode="0.00">
                  <c:v>11442.57</c:v>
                </c:pt>
                <c:pt idx="1040" formatCode="0.00">
                  <c:v>11872.07</c:v>
                </c:pt>
                <c:pt idx="1041" formatCode="0.00">
                  <c:v>11624.4</c:v>
                </c:pt>
                <c:pt idx="1042" formatCode="0.00">
                  <c:v>11690.24</c:v>
                </c:pt>
                <c:pt idx="1043" formatCode="0.00">
                  <c:v>12104.88</c:v>
                </c:pt>
                <c:pt idx="1044" formatCode="0.00">
                  <c:v>12893.58</c:v>
                </c:pt>
                <c:pt idx="1045" formatCode="0.00">
                  <c:v>13063.43</c:v>
                </c:pt>
                <c:pt idx="1046" formatCode="0.00">
                  <c:v>13690.1</c:v>
                </c:pt>
                <c:pt idx="1047" formatCode="0.00">
                  <c:v>13647.94</c:v>
                </c:pt>
                <c:pt idx="1048" formatCode="0.00">
                  <c:v>14396.08</c:v>
                </c:pt>
                <c:pt idx="1049" formatCode="0.00">
                  <c:v>14458.02</c:v>
                </c:pt>
                <c:pt idx="1050" formatCode="0.00">
                  <c:v>15483.41</c:v>
                </c:pt>
                <c:pt idx="1051" formatCode="0.00">
                  <c:v>15035.47</c:v>
                </c:pt>
                <c:pt idx="1052" formatCode="0.00">
                  <c:v>15927.3</c:v>
                </c:pt>
                <c:pt idx="1053" formatCode="0.00">
                  <c:v>16355.76</c:v>
                </c:pt>
                <c:pt idx="1054" formatCode="0.00">
                  <c:v>17051.29</c:v>
                </c:pt>
                <c:pt idx="1055" formatCode="0.00">
                  <c:v>17474.080000000002</c:v>
                </c:pt>
                <c:pt idx="1056" formatCode="0.00">
                  <c:v>17027.79</c:v>
                </c:pt>
                <c:pt idx="1057" formatCode="0.00">
                  <c:v>17820.57</c:v>
                </c:pt>
                <c:pt idx="1058" formatCode="0.00">
                  <c:v>17782.810000000001</c:v>
                </c:pt>
                <c:pt idx="1059" formatCode="0.00">
                  <c:v>17091.27</c:v>
                </c:pt>
                <c:pt idx="1060" formatCode="0.00">
                  <c:v>17208.759999999998</c:v>
                </c:pt>
                <c:pt idx="1061" formatCode="0.00">
                  <c:v>18212.09</c:v>
                </c:pt>
                <c:pt idx="1062" formatCode="0.00">
                  <c:v>17135.919999999998</c:v>
                </c:pt>
                <c:pt idx="1063" formatCode="0.00">
                  <c:v>17947.64</c:v>
                </c:pt>
                <c:pt idx="1064" formatCode="0.00">
                  <c:v>16977.37</c:v>
                </c:pt>
                <c:pt idx="1065" formatCode="0.00">
                  <c:v>17816.34</c:v>
                </c:pt>
                <c:pt idx="1066" formatCode="0.00">
                  <c:v>17782.580000000002</c:v>
                </c:pt>
                <c:pt idx="1067" formatCode="0.00">
                  <c:v>18176.18</c:v>
                </c:pt>
                <c:pt idx="1068" formatCode="0.00">
                  <c:v>17357.61</c:v>
                </c:pt>
                <c:pt idx="1069" formatCode="0.00">
                  <c:v>18553.53</c:v>
                </c:pt>
                <c:pt idx="1070" formatCode="0.00">
                  <c:v>18753.990000000002</c:v>
                </c:pt>
                <c:pt idx="1071" formatCode="0.00">
                  <c:v>18553.23</c:v>
                </c:pt>
                <c:pt idx="1072" formatCode="0.00">
                  <c:v>18839.04</c:v>
                </c:pt>
                <c:pt idx="1073" formatCode="0.00">
                  <c:v>18972.740000000002</c:v>
                </c:pt>
                <c:pt idx="1074" formatCode="0.00">
                  <c:v>18399.189999999999</c:v>
                </c:pt>
                <c:pt idx="1075" formatCode="0.00">
                  <c:v>17336.82</c:v>
                </c:pt>
                <c:pt idx="1076" formatCode="0.00">
                  <c:v>16160.07</c:v>
                </c:pt>
                <c:pt idx="1077" formatCode="0.00">
                  <c:v>17125.21</c:v>
                </c:pt>
                <c:pt idx="1078" formatCode="0.00">
                  <c:v>17710.18</c:v>
                </c:pt>
                <c:pt idx="1079" formatCode="0.00">
                  <c:v>16743.38</c:v>
                </c:pt>
                <c:pt idx="1080" formatCode="0.00">
                  <c:v>14995.82</c:v>
                </c:pt>
                <c:pt idx="1081" formatCode="0.00">
                  <c:v>15046.9</c:v>
                </c:pt>
                <c:pt idx="1082" formatCode="0.00">
                  <c:v>16369.55</c:v>
                </c:pt>
                <c:pt idx="1083" formatCode="0.00">
                  <c:v>17015.099999999999</c:v>
                </c:pt>
                <c:pt idx="1084" formatCode="0.00">
                  <c:v>17216.830000000002</c:v>
                </c:pt>
                <c:pt idx="1085" formatCode="0.00">
                  <c:v>17132.52</c:v>
                </c:pt>
                <c:pt idx="1086" formatCode="0.00">
                  <c:v>18177.84</c:v>
                </c:pt>
                <c:pt idx="1087" formatCode="0.00">
                  <c:v>18657.34</c:v>
                </c:pt>
                <c:pt idx="1088" formatCode="0.00">
                  <c:v>19025.740000000002</c:v>
                </c:pt>
                <c:pt idx="1089" formatCode="0.00">
                  <c:v>18001.89</c:v>
                </c:pt>
                <c:pt idx="1090" formatCode="0.00">
                  <c:v>19982.64</c:v>
                </c:pt>
                <c:pt idx="1091" formatCode="0.00">
                  <c:v>20544.310000000001</c:v>
                </c:pt>
                <c:pt idx="1092" formatCode="0.00">
                  <c:v>20685.82</c:v>
                </c:pt>
                <c:pt idx="1093" formatCode="0.00">
                  <c:v>20930.89</c:v>
                </c:pt>
                <c:pt idx="1094" formatCode="0.00">
                  <c:v>21044.19</c:v>
                </c:pt>
                <c:pt idx="1095" formatCode="0.00">
                  <c:v>21256.86</c:v>
                </c:pt>
                <c:pt idx="1096" formatCode="0.00">
                  <c:v>20772.669999999998</c:v>
                </c:pt>
                <c:pt idx="1097" formatCode="0.00">
                  <c:v>20793.55</c:v>
                </c:pt>
                <c:pt idx="1098" formatCode="0.00">
                  <c:v>20940.47</c:v>
                </c:pt>
                <c:pt idx="1099" formatCode="0.00">
                  <c:v>20636.25</c:v>
                </c:pt>
                <c:pt idx="1100" formatCode="0.00">
                  <c:v>22197.34</c:v>
                </c:pt>
                <c:pt idx="1101" formatCode="0.00">
                  <c:v>22189</c:v>
                </c:pt>
                <c:pt idx="1102" formatCode="0.00">
                  <c:v>22856.49</c:v>
                </c:pt>
                <c:pt idx="1103" formatCode="0.00">
                  <c:v>22985.17</c:v>
                </c:pt>
              </c:numCache>
            </c:numRef>
          </c:val>
          <c:extLst>
            <c:ext xmlns:c16="http://schemas.microsoft.com/office/drawing/2014/chart" uri="{C3380CC4-5D6E-409C-BE32-E72D297353CC}">
              <c16:uniqueId val="{00000000-A7D5-446A-A6F9-E1B476519AA9}"/>
            </c:ext>
          </c:extLst>
        </c:ser>
        <c:ser>
          <c:idx val="1"/>
          <c:order val="1"/>
          <c:tx>
            <c:strRef>
              <c:f>Sheet1!$D$1</c:f>
              <c:strCache>
                <c:ptCount val="1"/>
                <c:pt idx="0">
                  <c:v>S&amp;P 500
Index</c:v>
                </c:pt>
              </c:strCache>
            </c:strRef>
          </c:tx>
          <c:spPr>
            <a:solidFill>
              <a:srgbClr val="8AC9D3"/>
            </a:solidFill>
            <a:ln w="25400">
              <a:noFill/>
            </a:ln>
          </c:spPr>
          <c:cat>
            <c:numRef>
              <c:f>Sheet1!$B$2:$B$1105</c:f>
              <c:numCache>
                <c:formatCode>mmm\-yy</c:formatCode>
                <c:ptCount val="1104"/>
                <c:pt idx="0">
                  <c:v>9498</c:v>
                </c:pt>
                <c:pt idx="1">
                  <c:v>9529</c:v>
                </c:pt>
                <c:pt idx="2">
                  <c:v>9557</c:v>
                </c:pt>
                <c:pt idx="3">
                  <c:v>9588</c:v>
                </c:pt>
                <c:pt idx="4">
                  <c:v>9618</c:v>
                </c:pt>
                <c:pt idx="5">
                  <c:v>9649</c:v>
                </c:pt>
                <c:pt idx="6">
                  <c:v>9679</c:v>
                </c:pt>
                <c:pt idx="7">
                  <c:v>9710</c:v>
                </c:pt>
                <c:pt idx="8">
                  <c:v>9741</c:v>
                </c:pt>
                <c:pt idx="9">
                  <c:v>9771</c:v>
                </c:pt>
                <c:pt idx="10">
                  <c:v>9802</c:v>
                </c:pt>
                <c:pt idx="11">
                  <c:v>9832</c:v>
                </c:pt>
                <c:pt idx="12">
                  <c:v>9863</c:v>
                </c:pt>
                <c:pt idx="13">
                  <c:v>9894</c:v>
                </c:pt>
                <c:pt idx="14">
                  <c:v>9922</c:v>
                </c:pt>
                <c:pt idx="15">
                  <c:v>9953</c:v>
                </c:pt>
                <c:pt idx="16">
                  <c:v>9983</c:v>
                </c:pt>
                <c:pt idx="17">
                  <c:v>10014</c:v>
                </c:pt>
                <c:pt idx="18">
                  <c:v>10044</c:v>
                </c:pt>
                <c:pt idx="19">
                  <c:v>10075</c:v>
                </c:pt>
                <c:pt idx="20">
                  <c:v>10106</c:v>
                </c:pt>
                <c:pt idx="21">
                  <c:v>10136</c:v>
                </c:pt>
                <c:pt idx="22">
                  <c:v>10167</c:v>
                </c:pt>
                <c:pt idx="23">
                  <c:v>10197</c:v>
                </c:pt>
                <c:pt idx="24">
                  <c:v>10228</c:v>
                </c:pt>
                <c:pt idx="25">
                  <c:v>10259</c:v>
                </c:pt>
                <c:pt idx="26">
                  <c:v>10288</c:v>
                </c:pt>
                <c:pt idx="27">
                  <c:v>10319</c:v>
                </c:pt>
                <c:pt idx="28">
                  <c:v>10349</c:v>
                </c:pt>
                <c:pt idx="29">
                  <c:v>10380</c:v>
                </c:pt>
                <c:pt idx="30">
                  <c:v>10410</c:v>
                </c:pt>
                <c:pt idx="31">
                  <c:v>10441</c:v>
                </c:pt>
                <c:pt idx="32">
                  <c:v>10472</c:v>
                </c:pt>
                <c:pt idx="33">
                  <c:v>10502</c:v>
                </c:pt>
                <c:pt idx="34">
                  <c:v>10533</c:v>
                </c:pt>
                <c:pt idx="35">
                  <c:v>10563</c:v>
                </c:pt>
                <c:pt idx="36">
                  <c:v>10594</c:v>
                </c:pt>
                <c:pt idx="37">
                  <c:v>10625</c:v>
                </c:pt>
                <c:pt idx="38">
                  <c:v>10653</c:v>
                </c:pt>
                <c:pt idx="39">
                  <c:v>10684</c:v>
                </c:pt>
                <c:pt idx="40">
                  <c:v>10714</c:v>
                </c:pt>
                <c:pt idx="41">
                  <c:v>10745</c:v>
                </c:pt>
                <c:pt idx="42">
                  <c:v>10775</c:v>
                </c:pt>
                <c:pt idx="43">
                  <c:v>10806</c:v>
                </c:pt>
                <c:pt idx="44">
                  <c:v>10837</c:v>
                </c:pt>
                <c:pt idx="45">
                  <c:v>10867</c:v>
                </c:pt>
                <c:pt idx="46">
                  <c:v>10898</c:v>
                </c:pt>
                <c:pt idx="47">
                  <c:v>10928</c:v>
                </c:pt>
                <c:pt idx="48">
                  <c:v>10959</c:v>
                </c:pt>
                <c:pt idx="49">
                  <c:v>10990</c:v>
                </c:pt>
                <c:pt idx="50">
                  <c:v>11018</c:v>
                </c:pt>
                <c:pt idx="51">
                  <c:v>11049</c:v>
                </c:pt>
                <c:pt idx="52">
                  <c:v>11079</c:v>
                </c:pt>
                <c:pt idx="53">
                  <c:v>11110</c:v>
                </c:pt>
                <c:pt idx="54">
                  <c:v>11140</c:v>
                </c:pt>
                <c:pt idx="55">
                  <c:v>11171</c:v>
                </c:pt>
                <c:pt idx="56">
                  <c:v>11202</c:v>
                </c:pt>
                <c:pt idx="57">
                  <c:v>11232</c:v>
                </c:pt>
                <c:pt idx="58">
                  <c:v>11263</c:v>
                </c:pt>
                <c:pt idx="59">
                  <c:v>11293</c:v>
                </c:pt>
                <c:pt idx="60">
                  <c:v>11324</c:v>
                </c:pt>
                <c:pt idx="61">
                  <c:v>11355</c:v>
                </c:pt>
                <c:pt idx="62">
                  <c:v>11383</c:v>
                </c:pt>
                <c:pt idx="63">
                  <c:v>11414</c:v>
                </c:pt>
                <c:pt idx="64">
                  <c:v>11444</c:v>
                </c:pt>
                <c:pt idx="65">
                  <c:v>11475</c:v>
                </c:pt>
                <c:pt idx="66">
                  <c:v>11505</c:v>
                </c:pt>
                <c:pt idx="67">
                  <c:v>11536</c:v>
                </c:pt>
                <c:pt idx="68">
                  <c:v>11567</c:v>
                </c:pt>
                <c:pt idx="69">
                  <c:v>11597</c:v>
                </c:pt>
                <c:pt idx="70">
                  <c:v>11628</c:v>
                </c:pt>
                <c:pt idx="71">
                  <c:v>11658</c:v>
                </c:pt>
                <c:pt idx="72">
                  <c:v>11689</c:v>
                </c:pt>
                <c:pt idx="73">
                  <c:v>11720</c:v>
                </c:pt>
                <c:pt idx="74">
                  <c:v>11749</c:v>
                </c:pt>
                <c:pt idx="75">
                  <c:v>11780</c:v>
                </c:pt>
                <c:pt idx="76">
                  <c:v>11810</c:v>
                </c:pt>
                <c:pt idx="77">
                  <c:v>11841</c:v>
                </c:pt>
                <c:pt idx="78">
                  <c:v>11871</c:v>
                </c:pt>
                <c:pt idx="79">
                  <c:v>11902</c:v>
                </c:pt>
                <c:pt idx="80">
                  <c:v>11933</c:v>
                </c:pt>
                <c:pt idx="81">
                  <c:v>11963</c:v>
                </c:pt>
                <c:pt idx="82">
                  <c:v>11994</c:v>
                </c:pt>
                <c:pt idx="83">
                  <c:v>12024</c:v>
                </c:pt>
                <c:pt idx="84">
                  <c:v>12055</c:v>
                </c:pt>
                <c:pt idx="85">
                  <c:v>12086</c:v>
                </c:pt>
                <c:pt idx="86">
                  <c:v>12114</c:v>
                </c:pt>
                <c:pt idx="87">
                  <c:v>12145</c:v>
                </c:pt>
                <c:pt idx="88">
                  <c:v>12175</c:v>
                </c:pt>
                <c:pt idx="89">
                  <c:v>12206</c:v>
                </c:pt>
                <c:pt idx="90">
                  <c:v>12236</c:v>
                </c:pt>
                <c:pt idx="91">
                  <c:v>12267</c:v>
                </c:pt>
                <c:pt idx="92">
                  <c:v>12298</c:v>
                </c:pt>
                <c:pt idx="93">
                  <c:v>12328</c:v>
                </c:pt>
                <c:pt idx="94">
                  <c:v>12359</c:v>
                </c:pt>
                <c:pt idx="95">
                  <c:v>12389</c:v>
                </c:pt>
                <c:pt idx="96">
                  <c:v>12420</c:v>
                </c:pt>
                <c:pt idx="97">
                  <c:v>12451</c:v>
                </c:pt>
                <c:pt idx="98">
                  <c:v>12479</c:v>
                </c:pt>
                <c:pt idx="99">
                  <c:v>12510</c:v>
                </c:pt>
                <c:pt idx="100">
                  <c:v>12540</c:v>
                </c:pt>
                <c:pt idx="101">
                  <c:v>12571</c:v>
                </c:pt>
                <c:pt idx="102">
                  <c:v>12601</c:v>
                </c:pt>
                <c:pt idx="103">
                  <c:v>12632</c:v>
                </c:pt>
                <c:pt idx="104">
                  <c:v>12663</c:v>
                </c:pt>
                <c:pt idx="105">
                  <c:v>12693</c:v>
                </c:pt>
                <c:pt idx="106">
                  <c:v>12724</c:v>
                </c:pt>
                <c:pt idx="107">
                  <c:v>12754</c:v>
                </c:pt>
                <c:pt idx="108">
                  <c:v>12785</c:v>
                </c:pt>
                <c:pt idx="109">
                  <c:v>12816</c:v>
                </c:pt>
                <c:pt idx="110">
                  <c:v>12844</c:v>
                </c:pt>
                <c:pt idx="111">
                  <c:v>12875</c:v>
                </c:pt>
                <c:pt idx="112">
                  <c:v>12905</c:v>
                </c:pt>
                <c:pt idx="113">
                  <c:v>12936</c:v>
                </c:pt>
                <c:pt idx="114">
                  <c:v>12966</c:v>
                </c:pt>
                <c:pt idx="115">
                  <c:v>12997</c:v>
                </c:pt>
                <c:pt idx="116">
                  <c:v>13028</c:v>
                </c:pt>
                <c:pt idx="117">
                  <c:v>13058</c:v>
                </c:pt>
                <c:pt idx="118">
                  <c:v>13089</c:v>
                </c:pt>
                <c:pt idx="119">
                  <c:v>13119</c:v>
                </c:pt>
                <c:pt idx="120">
                  <c:v>13150</c:v>
                </c:pt>
                <c:pt idx="121">
                  <c:v>13181</c:v>
                </c:pt>
                <c:pt idx="122">
                  <c:v>13210</c:v>
                </c:pt>
                <c:pt idx="123">
                  <c:v>13241</c:v>
                </c:pt>
                <c:pt idx="124">
                  <c:v>13271</c:v>
                </c:pt>
                <c:pt idx="125">
                  <c:v>13302</c:v>
                </c:pt>
                <c:pt idx="126">
                  <c:v>13332</c:v>
                </c:pt>
                <c:pt idx="127">
                  <c:v>13363</c:v>
                </c:pt>
                <c:pt idx="128">
                  <c:v>13394</c:v>
                </c:pt>
                <c:pt idx="129">
                  <c:v>13424</c:v>
                </c:pt>
                <c:pt idx="130">
                  <c:v>13455</c:v>
                </c:pt>
                <c:pt idx="131">
                  <c:v>13485</c:v>
                </c:pt>
                <c:pt idx="132">
                  <c:v>13516</c:v>
                </c:pt>
                <c:pt idx="133">
                  <c:v>13547</c:v>
                </c:pt>
                <c:pt idx="134">
                  <c:v>13575</c:v>
                </c:pt>
                <c:pt idx="135">
                  <c:v>13606</c:v>
                </c:pt>
                <c:pt idx="136">
                  <c:v>13636</c:v>
                </c:pt>
                <c:pt idx="137">
                  <c:v>13667</c:v>
                </c:pt>
                <c:pt idx="138">
                  <c:v>13697</c:v>
                </c:pt>
                <c:pt idx="139">
                  <c:v>13728</c:v>
                </c:pt>
                <c:pt idx="140">
                  <c:v>13759</c:v>
                </c:pt>
                <c:pt idx="141">
                  <c:v>13789</c:v>
                </c:pt>
                <c:pt idx="142">
                  <c:v>13820</c:v>
                </c:pt>
                <c:pt idx="143">
                  <c:v>13850</c:v>
                </c:pt>
                <c:pt idx="144">
                  <c:v>13881</c:v>
                </c:pt>
                <c:pt idx="145">
                  <c:v>13912</c:v>
                </c:pt>
                <c:pt idx="146">
                  <c:v>13940</c:v>
                </c:pt>
                <c:pt idx="147">
                  <c:v>13971</c:v>
                </c:pt>
                <c:pt idx="148">
                  <c:v>14001</c:v>
                </c:pt>
                <c:pt idx="149">
                  <c:v>14032</c:v>
                </c:pt>
                <c:pt idx="150">
                  <c:v>14062</c:v>
                </c:pt>
                <c:pt idx="151">
                  <c:v>14093</c:v>
                </c:pt>
                <c:pt idx="152">
                  <c:v>14124</c:v>
                </c:pt>
                <c:pt idx="153">
                  <c:v>14154</c:v>
                </c:pt>
                <c:pt idx="154">
                  <c:v>14185</c:v>
                </c:pt>
                <c:pt idx="155">
                  <c:v>14215</c:v>
                </c:pt>
                <c:pt idx="156">
                  <c:v>14246</c:v>
                </c:pt>
                <c:pt idx="157">
                  <c:v>14277</c:v>
                </c:pt>
                <c:pt idx="158">
                  <c:v>14305</c:v>
                </c:pt>
                <c:pt idx="159">
                  <c:v>14336</c:v>
                </c:pt>
                <c:pt idx="160">
                  <c:v>14366</c:v>
                </c:pt>
                <c:pt idx="161">
                  <c:v>14397</c:v>
                </c:pt>
                <c:pt idx="162">
                  <c:v>14427</c:v>
                </c:pt>
                <c:pt idx="163">
                  <c:v>14458</c:v>
                </c:pt>
                <c:pt idx="164">
                  <c:v>14489</c:v>
                </c:pt>
                <c:pt idx="165">
                  <c:v>14519</c:v>
                </c:pt>
                <c:pt idx="166">
                  <c:v>14550</c:v>
                </c:pt>
                <c:pt idx="167">
                  <c:v>14580</c:v>
                </c:pt>
                <c:pt idx="168">
                  <c:v>14611</c:v>
                </c:pt>
                <c:pt idx="169">
                  <c:v>14642</c:v>
                </c:pt>
                <c:pt idx="170">
                  <c:v>14671</c:v>
                </c:pt>
                <c:pt idx="171">
                  <c:v>14702</c:v>
                </c:pt>
                <c:pt idx="172">
                  <c:v>14732</c:v>
                </c:pt>
                <c:pt idx="173">
                  <c:v>14763</c:v>
                </c:pt>
                <c:pt idx="174">
                  <c:v>14793</c:v>
                </c:pt>
                <c:pt idx="175">
                  <c:v>14824</c:v>
                </c:pt>
                <c:pt idx="176">
                  <c:v>14855</c:v>
                </c:pt>
                <c:pt idx="177">
                  <c:v>14885</c:v>
                </c:pt>
                <c:pt idx="178">
                  <c:v>14916</c:v>
                </c:pt>
                <c:pt idx="179">
                  <c:v>14946</c:v>
                </c:pt>
                <c:pt idx="180">
                  <c:v>14977</c:v>
                </c:pt>
                <c:pt idx="181">
                  <c:v>15008</c:v>
                </c:pt>
                <c:pt idx="182">
                  <c:v>15036</c:v>
                </c:pt>
                <c:pt idx="183">
                  <c:v>15067</c:v>
                </c:pt>
                <c:pt idx="184">
                  <c:v>15097</c:v>
                </c:pt>
                <c:pt idx="185">
                  <c:v>15128</c:v>
                </c:pt>
                <c:pt idx="186">
                  <c:v>15158</c:v>
                </c:pt>
                <c:pt idx="187">
                  <c:v>15189</c:v>
                </c:pt>
                <c:pt idx="188">
                  <c:v>15220</c:v>
                </c:pt>
                <c:pt idx="189">
                  <c:v>15250</c:v>
                </c:pt>
                <c:pt idx="190">
                  <c:v>15281</c:v>
                </c:pt>
                <c:pt idx="191">
                  <c:v>15311</c:v>
                </c:pt>
                <c:pt idx="192">
                  <c:v>15342</c:v>
                </c:pt>
                <c:pt idx="193">
                  <c:v>15373</c:v>
                </c:pt>
                <c:pt idx="194">
                  <c:v>15401</c:v>
                </c:pt>
                <c:pt idx="195">
                  <c:v>15432</c:v>
                </c:pt>
                <c:pt idx="196">
                  <c:v>15462</c:v>
                </c:pt>
                <c:pt idx="197">
                  <c:v>15493</c:v>
                </c:pt>
                <c:pt idx="198">
                  <c:v>15523</c:v>
                </c:pt>
                <c:pt idx="199">
                  <c:v>15554</c:v>
                </c:pt>
                <c:pt idx="200">
                  <c:v>15585</c:v>
                </c:pt>
                <c:pt idx="201">
                  <c:v>15615</c:v>
                </c:pt>
                <c:pt idx="202">
                  <c:v>15646</c:v>
                </c:pt>
                <c:pt idx="203">
                  <c:v>15676</c:v>
                </c:pt>
                <c:pt idx="204">
                  <c:v>15707</c:v>
                </c:pt>
                <c:pt idx="205">
                  <c:v>15738</c:v>
                </c:pt>
                <c:pt idx="206">
                  <c:v>15766</c:v>
                </c:pt>
                <c:pt idx="207">
                  <c:v>15797</c:v>
                </c:pt>
                <c:pt idx="208">
                  <c:v>15827</c:v>
                </c:pt>
                <c:pt idx="209">
                  <c:v>15858</c:v>
                </c:pt>
                <c:pt idx="210">
                  <c:v>15888</c:v>
                </c:pt>
                <c:pt idx="211">
                  <c:v>15919</c:v>
                </c:pt>
                <c:pt idx="212">
                  <c:v>15950</c:v>
                </c:pt>
                <c:pt idx="213">
                  <c:v>15980</c:v>
                </c:pt>
                <c:pt idx="214">
                  <c:v>16011</c:v>
                </c:pt>
                <c:pt idx="215">
                  <c:v>16041</c:v>
                </c:pt>
                <c:pt idx="216">
                  <c:v>16072</c:v>
                </c:pt>
                <c:pt idx="217">
                  <c:v>16103</c:v>
                </c:pt>
                <c:pt idx="218">
                  <c:v>16132</c:v>
                </c:pt>
                <c:pt idx="219">
                  <c:v>16163</c:v>
                </c:pt>
                <c:pt idx="220">
                  <c:v>16193</c:v>
                </c:pt>
                <c:pt idx="221">
                  <c:v>16224</c:v>
                </c:pt>
                <c:pt idx="222">
                  <c:v>16254</c:v>
                </c:pt>
                <c:pt idx="223">
                  <c:v>16285</c:v>
                </c:pt>
                <c:pt idx="224">
                  <c:v>16316</c:v>
                </c:pt>
                <c:pt idx="225">
                  <c:v>16346</c:v>
                </c:pt>
                <c:pt idx="226">
                  <c:v>16377</c:v>
                </c:pt>
                <c:pt idx="227">
                  <c:v>16407</c:v>
                </c:pt>
                <c:pt idx="228">
                  <c:v>16438</c:v>
                </c:pt>
                <c:pt idx="229">
                  <c:v>16469</c:v>
                </c:pt>
                <c:pt idx="230">
                  <c:v>16497</c:v>
                </c:pt>
                <c:pt idx="231">
                  <c:v>16528</c:v>
                </c:pt>
                <c:pt idx="232">
                  <c:v>16558</c:v>
                </c:pt>
                <c:pt idx="233">
                  <c:v>16589</c:v>
                </c:pt>
                <c:pt idx="234">
                  <c:v>16619</c:v>
                </c:pt>
                <c:pt idx="235">
                  <c:v>16650</c:v>
                </c:pt>
                <c:pt idx="236">
                  <c:v>16681</c:v>
                </c:pt>
                <c:pt idx="237">
                  <c:v>16711</c:v>
                </c:pt>
                <c:pt idx="238">
                  <c:v>16742</c:v>
                </c:pt>
                <c:pt idx="239">
                  <c:v>16772</c:v>
                </c:pt>
                <c:pt idx="240">
                  <c:v>16803</c:v>
                </c:pt>
                <c:pt idx="241">
                  <c:v>16834</c:v>
                </c:pt>
                <c:pt idx="242">
                  <c:v>16862</c:v>
                </c:pt>
                <c:pt idx="243">
                  <c:v>16893</c:v>
                </c:pt>
                <c:pt idx="244">
                  <c:v>16923</c:v>
                </c:pt>
                <c:pt idx="245">
                  <c:v>16954</c:v>
                </c:pt>
                <c:pt idx="246">
                  <c:v>16984</c:v>
                </c:pt>
                <c:pt idx="247">
                  <c:v>17015</c:v>
                </c:pt>
                <c:pt idx="248">
                  <c:v>17046</c:v>
                </c:pt>
                <c:pt idx="249">
                  <c:v>17076</c:v>
                </c:pt>
                <c:pt idx="250">
                  <c:v>17107</c:v>
                </c:pt>
                <c:pt idx="251">
                  <c:v>17137</c:v>
                </c:pt>
                <c:pt idx="252">
                  <c:v>17168</c:v>
                </c:pt>
                <c:pt idx="253">
                  <c:v>17199</c:v>
                </c:pt>
                <c:pt idx="254">
                  <c:v>17227</c:v>
                </c:pt>
                <c:pt idx="255">
                  <c:v>17258</c:v>
                </c:pt>
                <c:pt idx="256">
                  <c:v>17288</c:v>
                </c:pt>
                <c:pt idx="257">
                  <c:v>17319</c:v>
                </c:pt>
                <c:pt idx="258">
                  <c:v>17349</c:v>
                </c:pt>
                <c:pt idx="259">
                  <c:v>17380</c:v>
                </c:pt>
                <c:pt idx="260">
                  <c:v>17411</c:v>
                </c:pt>
                <c:pt idx="261">
                  <c:v>17441</c:v>
                </c:pt>
                <c:pt idx="262">
                  <c:v>17472</c:v>
                </c:pt>
                <c:pt idx="263">
                  <c:v>17502</c:v>
                </c:pt>
                <c:pt idx="264">
                  <c:v>17533</c:v>
                </c:pt>
                <c:pt idx="265">
                  <c:v>17564</c:v>
                </c:pt>
                <c:pt idx="266">
                  <c:v>17593</c:v>
                </c:pt>
                <c:pt idx="267">
                  <c:v>17624</c:v>
                </c:pt>
                <c:pt idx="268">
                  <c:v>17654</c:v>
                </c:pt>
                <c:pt idx="269">
                  <c:v>17685</c:v>
                </c:pt>
                <c:pt idx="270">
                  <c:v>17715</c:v>
                </c:pt>
                <c:pt idx="271">
                  <c:v>17746</c:v>
                </c:pt>
                <c:pt idx="272">
                  <c:v>17777</c:v>
                </c:pt>
                <c:pt idx="273">
                  <c:v>17807</c:v>
                </c:pt>
                <c:pt idx="274">
                  <c:v>17838</c:v>
                </c:pt>
                <c:pt idx="275">
                  <c:v>17868</c:v>
                </c:pt>
                <c:pt idx="276">
                  <c:v>17899</c:v>
                </c:pt>
                <c:pt idx="277">
                  <c:v>17930</c:v>
                </c:pt>
                <c:pt idx="278">
                  <c:v>17958</c:v>
                </c:pt>
                <c:pt idx="279">
                  <c:v>17989</c:v>
                </c:pt>
                <c:pt idx="280">
                  <c:v>18019</c:v>
                </c:pt>
                <c:pt idx="281">
                  <c:v>18050</c:v>
                </c:pt>
                <c:pt idx="282">
                  <c:v>18080</c:v>
                </c:pt>
                <c:pt idx="283">
                  <c:v>18111</c:v>
                </c:pt>
                <c:pt idx="284">
                  <c:v>18142</c:v>
                </c:pt>
                <c:pt idx="285">
                  <c:v>18172</c:v>
                </c:pt>
                <c:pt idx="286">
                  <c:v>18203</c:v>
                </c:pt>
                <c:pt idx="287">
                  <c:v>18233</c:v>
                </c:pt>
                <c:pt idx="288">
                  <c:v>18264</c:v>
                </c:pt>
                <c:pt idx="289">
                  <c:v>18295</c:v>
                </c:pt>
                <c:pt idx="290">
                  <c:v>18323</c:v>
                </c:pt>
                <c:pt idx="291">
                  <c:v>18354</c:v>
                </c:pt>
                <c:pt idx="292">
                  <c:v>18384</c:v>
                </c:pt>
                <c:pt idx="293">
                  <c:v>18415</c:v>
                </c:pt>
                <c:pt idx="294">
                  <c:v>18445</c:v>
                </c:pt>
                <c:pt idx="295">
                  <c:v>18476</c:v>
                </c:pt>
                <c:pt idx="296">
                  <c:v>18507</c:v>
                </c:pt>
                <c:pt idx="297">
                  <c:v>18537</c:v>
                </c:pt>
                <c:pt idx="298">
                  <c:v>18568</c:v>
                </c:pt>
                <c:pt idx="299">
                  <c:v>18598</c:v>
                </c:pt>
                <c:pt idx="300">
                  <c:v>18629</c:v>
                </c:pt>
                <c:pt idx="301">
                  <c:v>18660</c:v>
                </c:pt>
                <c:pt idx="302">
                  <c:v>18688</c:v>
                </c:pt>
                <c:pt idx="303">
                  <c:v>18719</c:v>
                </c:pt>
                <c:pt idx="304">
                  <c:v>18749</c:v>
                </c:pt>
                <c:pt idx="305">
                  <c:v>18780</c:v>
                </c:pt>
                <c:pt idx="306">
                  <c:v>18810</c:v>
                </c:pt>
                <c:pt idx="307">
                  <c:v>18841</c:v>
                </c:pt>
                <c:pt idx="308">
                  <c:v>18872</c:v>
                </c:pt>
                <c:pt idx="309">
                  <c:v>18902</c:v>
                </c:pt>
                <c:pt idx="310">
                  <c:v>18933</c:v>
                </c:pt>
                <c:pt idx="311">
                  <c:v>18963</c:v>
                </c:pt>
                <c:pt idx="312">
                  <c:v>18994</c:v>
                </c:pt>
                <c:pt idx="313">
                  <c:v>19025</c:v>
                </c:pt>
                <c:pt idx="314">
                  <c:v>19054</c:v>
                </c:pt>
                <c:pt idx="315">
                  <c:v>19085</c:v>
                </c:pt>
                <c:pt idx="316">
                  <c:v>19115</c:v>
                </c:pt>
                <c:pt idx="317">
                  <c:v>19146</c:v>
                </c:pt>
                <c:pt idx="318">
                  <c:v>19176</c:v>
                </c:pt>
                <c:pt idx="319">
                  <c:v>19207</c:v>
                </c:pt>
                <c:pt idx="320">
                  <c:v>19238</c:v>
                </c:pt>
                <c:pt idx="321">
                  <c:v>19268</c:v>
                </c:pt>
                <c:pt idx="322">
                  <c:v>19299</c:v>
                </c:pt>
                <c:pt idx="323">
                  <c:v>19329</c:v>
                </c:pt>
                <c:pt idx="324">
                  <c:v>19360</c:v>
                </c:pt>
                <c:pt idx="325">
                  <c:v>19391</c:v>
                </c:pt>
                <c:pt idx="326">
                  <c:v>19419</c:v>
                </c:pt>
                <c:pt idx="327">
                  <c:v>19450</c:v>
                </c:pt>
                <c:pt idx="328">
                  <c:v>19480</c:v>
                </c:pt>
                <c:pt idx="329">
                  <c:v>19511</c:v>
                </c:pt>
                <c:pt idx="330">
                  <c:v>19541</c:v>
                </c:pt>
                <c:pt idx="331">
                  <c:v>19572</c:v>
                </c:pt>
                <c:pt idx="332">
                  <c:v>19603</c:v>
                </c:pt>
                <c:pt idx="333">
                  <c:v>19633</c:v>
                </c:pt>
                <c:pt idx="334">
                  <c:v>19664</c:v>
                </c:pt>
                <c:pt idx="335">
                  <c:v>19694</c:v>
                </c:pt>
                <c:pt idx="336">
                  <c:v>19725</c:v>
                </c:pt>
                <c:pt idx="337">
                  <c:v>19756</c:v>
                </c:pt>
                <c:pt idx="338">
                  <c:v>19784</c:v>
                </c:pt>
                <c:pt idx="339">
                  <c:v>19815</c:v>
                </c:pt>
                <c:pt idx="340">
                  <c:v>19845</c:v>
                </c:pt>
                <c:pt idx="341">
                  <c:v>19876</c:v>
                </c:pt>
                <c:pt idx="342">
                  <c:v>19906</c:v>
                </c:pt>
                <c:pt idx="343">
                  <c:v>19937</c:v>
                </c:pt>
                <c:pt idx="344">
                  <c:v>19968</c:v>
                </c:pt>
                <c:pt idx="345">
                  <c:v>19998</c:v>
                </c:pt>
                <c:pt idx="346">
                  <c:v>20029</c:v>
                </c:pt>
                <c:pt idx="347">
                  <c:v>20059</c:v>
                </c:pt>
                <c:pt idx="348">
                  <c:v>20090</c:v>
                </c:pt>
                <c:pt idx="349">
                  <c:v>20121</c:v>
                </c:pt>
                <c:pt idx="350">
                  <c:v>20149</c:v>
                </c:pt>
                <c:pt idx="351">
                  <c:v>20180</c:v>
                </c:pt>
                <c:pt idx="352">
                  <c:v>20210</c:v>
                </c:pt>
                <c:pt idx="353">
                  <c:v>20241</c:v>
                </c:pt>
                <c:pt idx="354">
                  <c:v>20271</c:v>
                </c:pt>
                <c:pt idx="355">
                  <c:v>20302</c:v>
                </c:pt>
                <c:pt idx="356">
                  <c:v>20333</c:v>
                </c:pt>
                <c:pt idx="357">
                  <c:v>20363</c:v>
                </c:pt>
                <c:pt idx="358">
                  <c:v>20394</c:v>
                </c:pt>
                <c:pt idx="359">
                  <c:v>20424</c:v>
                </c:pt>
                <c:pt idx="360">
                  <c:v>20455</c:v>
                </c:pt>
                <c:pt idx="361">
                  <c:v>20486</c:v>
                </c:pt>
                <c:pt idx="362">
                  <c:v>20515</c:v>
                </c:pt>
                <c:pt idx="363">
                  <c:v>20546</c:v>
                </c:pt>
                <c:pt idx="364">
                  <c:v>20576</c:v>
                </c:pt>
                <c:pt idx="365">
                  <c:v>20607</c:v>
                </c:pt>
                <c:pt idx="366">
                  <c:v>20637</c:v>
                </c:pt>
                <c:pt idx="367">
                  <c:v>20668</c:v>
                </c:pt>
                <c:pt idx="368">
                  <c:v>20699</c:v>
                </c:pt>
                <c:pt idx="369">
                  <c:v>20729</c:v>
                </c:pt>
                <c:pt idx="370">
                  <c:v>20760</c:v>
                </c:pt>
                <c:pt idx="371">
                  <c:v>20790</c:v>
                </c:pt>
                <c:pt idx="372">
                  <c:v>20821</c:v>
                </c:pt>
                <c:pt idx="373">
                  <c:v>20852</c:v>
                </c:pt>
                <c:pt idx="374">
                  <c:v>20880</c:v>
                </c:pt>
                <c:pt idx="375">
                  <c:v>20911</c:v>
                </c:pt>
                <c:pt idx="376">
                  <c:v>20941</c:v>
                </c:pt>
                <c:pt idx="377">
                  <c:v>20972</c:v>
                </c:pt>
                <c:pt idx="378">
                  <c:v>21002</c:v>
                </c:pt>
                <c:pt idx="379">
                  <c:v>21033</c:v>
                </c:pt>
                <c:pt idx="380">
                  <c:v>21064</c:v>
                </c:pt>
                <c:pt idx="381">
                  <c:v>21094</c:v>
                </c:pt>
                <c:pt idx="382">
                  <c:v>21125</c:v>
                </c:pt>
                <c:pt idx="383">
                  <c:v>21155</c:v>
                </c:pt>
                <c:pt idx="384">
                  <c:v>21186</c:v>
                </c:pt>
                <c:pt idx="385">
                  <c:v>21217</c:v>
                </c:pt>
                <c:pt idx="386">
                  <c:v>21245</c:v>
                </c:pt>
                <c:pt idx="387">
                  <c:v>21276</c:v>
                </c:pt>
                <c:pt idx="388">
                  <c:v>21306</c:v>
                </c:pt>
                <c:pt idx="389">
                  <c:v>21337</c:v>
                </c:pt>
                <c:pt idx="390">
                  <c:v>21367</c:v>
                </c:pt>
                <c:pt idx="391">
                  <c:v>21398</c:v>
                </c:pt>
                <c:pt idx="392">
                  <c:v>21429</c:v>
                </c:pt>
                <c:pt idx="393">
                  <c:v>21459</c:v>
                </c:pt>
                <c:pt idx="394">
                  <c:v>21490</c:v>
                </c:pt>
                <c:pt idx="395">
                  <c:v>21520</c:v>
                </c:pt>
                <c:pt idx="396">
                  <c:v>21551</c:v>
                </c:pt>
                <c:pt idx="397">
                  <c:v>21582</c:v>
                </c:pt>
                <c:pt idx="398">
                  <c:v>21610</c:v>
                </c:pt>
                <c:pt idx="399">
                  <c:v>21641</c:v>
                </c:pt>
                <c:pt idx="400">
                  <c:v>21671</c:v>
                </c:pt>
                <c:pt idx="401">
                  <c:v>21702</c:v>
                </c:pt>
                <c:pt idx="402">
                  <c:v>21732</c:v>
                </c:pt>
                <c:pt idx="403">
                  <c:v>21763</c:v>
                </c:pt>
                <c:pt idx="404">
                  <c:v>21794</c:v>
                </c:pt>
                <c:pt idx="405">
                  <c:v>21824</c:v>
                </c:pt>
                <c:pt idx="406">
                  <c:v>21855</c:v>
                </c:pt>
                <c:pt idx="407">
                  <c:v>21885</c:v>
                </c:pt>
                <c:pt idx="408">
                  <c:v>21916</c:v>
                </c:pt>
                <c:pt idx="409">
                  <c:v>21947</c:v>
                </c:pt>
                <c:pt idx="410">
                  <c:v>21976</c:v>
                </c:pt>
                <c:pt idx="411">
                  <c:v>22007</c:v>
                </c:pt>
                <c:pt idx="412">
                  <c:v>22037</c:v>
                </c:pt>
                <c:pt idx="413">
                  <c:v>22068</c:v>
                </c:pt>
                <c:pt idx="414">
                  <c:v>22098</c:v>
                </c:pt>
                <c:pt idx="415">
                  <c:v>22129</c:v>
                </c:pt>
                <c:pt idx="416">
                  <c:v>22160</c:v>
                </c:pt>
                <c:pt idx="417">
                  <c:v>22190</c:v>
                </c:pt>
                <c:pt idx="418">
                  <c:v>22221</c:v>
                </c:pt>
                <c:pt idx="419">
                  <c:v>22251</c:v>
                </c:pt>
                <c:pt idx="420">
                  <c:v>22282</c:v>
                </c:pt>
                <c:pt idx="421">
                  <c:v>22313</c:v>
                </c:pt>
                <c:pt idx="422">
                  <c:v>22341</c:v>
                </c:pt>
                <c:pt idx="423">
                  <c:v>22372</c:v>
                </c:pt>
                <c:pt idx="424">
                  <c:v>22402</c:v>
                </c:pt>
                <c:pt idx="425">
                  <c:v>22433</c:v>
                </c:pt>
                <c:pt idx="426">
                  <c:v>22463</c:v>
                </c:pt>
                <c:pt idx="427">
                  <c:v>22494</c:v>
                </c:pt>
                <c:pt idx="428">
                  <c:v>22525</c:v>
                </c:pt>
                <c:pt idx="429">
                  <c:v>22555</c:v>
                </c:pt>
                <c:pt idx="430">
                  <c:v>22586</c:v>
                </c:pt>
                <c:pt idx="431">
                  <c:v>22616</c:v>
                </c:pt>
                <c:pt idx="432">
                  <c:v>22647</c:v>
                </c:pt>
                <c:pt idx="433">
                  <c:v>22678</c:v>
                </c:pt>
                <c:pt idx="434">
                  <c:v>22706</c:v>
                </c:pt>
                <c:pt idx="435">
                  <c:v>22737</c:v>
                </c:pt>
                <c:pt idx="436">
                  <c:v>22767</c:v>
                </c:pt>
                <c:pt idx="437">
                  <c:v>22798</c:v>
                </c:pt>
                <c:pt idx="438">
                  <c:v>22828</c:v>
                </c:pt>
                <c:pt idx="439">
                  <c:v>22859</c:v>
                </c:pt>
                <c:pt idx="440">
                  <c:v>22890</c:v>
                </c:pt>
                <c:pt idx="441">
                  <c:v>22920</c:v>
                </c:pt>
                <c:pt idx="442">
                  <c:v>22951</c:v>
                </c:pt>
                <c:pt idx="443">
                  <c:v>22981</c:v>
                </c:pt>
                <c:pt idx="444">
                  <c:v>23012</c:v>
                </c:pt>
                <c:pt idx="445">
                  <c:v>23043</c:v>
                </c:pt>
                <c:pt idx="446">
                  <c:v>23071</c:v>
                </c:pt>
                <c:pt idx="447">
                  <c:v>23102</c:v>
                </c:pt>
                <c:pt idx="448">
                  <c:v>23132</c:v>
                </c:pt>
                <c:pt idx="449">
                  <c:v>23163</c:v>
                </c:pt>
                <c:pt idx="450">
                  <c:v>23193</c:v>
                </c:pt>
                <c:pt idx="451">
                  <c:v>23224</c:v>
                </c:pt>
                <c:pt idx="452">
                  <c:v>23255</c:v>
                </c:pt>
                <c:pt idx="453">
                  <c:v>23285</c:v>
                </c:pt>
                <c:pt idx="454">
                  <c:v>23316</c:v>
                </c:pt>
                <c:pt idx="455">
                  <c:v>23346</c:v>
                </c:pt>
                <c:pt idx="456">
                  <c:v>23377</c:v>
                </c:pt>
                <c:pt idx="457">
                  <c:v>23408</c:v>
                </c:pt>
                <c:pt idx="458">
                  <c:v>23437</c:v>
                </c:pt>
                <c:pt idx="459">
                  <c:v>23468</c:v>
                </c:pt>
                <c:pt idx="460">
                  <c:v>23498</c:v>
                </c:pt>
                <c:pt idx="461">
                  <c:v>23529</c:v>
                </c:pt>
                <c:pt idx="462">
                  <c:v>23559</c:v>
                </c:pt>
                <c:pt idx="463">
                  <c:v>23590</c:v>
                </c:pt>
                <c:pt idx="464">
                  <c:v>23621</c:v>
                </c:pt>
                <c:pt idx="465">
                  <c:v>23651</c:v>
                </c:pt>
                <c:pt idx="466">
                  <c:v>23682</c:v>
                </c:pt>
                <c:pt idx="467">
                  <c:v>23712</c:v>
                </c:pt>
                <c:pt idx="468">
                  <c:v>23743</c:v>
                </c:pt>
                <c:pt idx="469">
                  <c:v>23774</c:v>
                </c:pt>
                <c:pt idx="470">
                  <c:v>23802</c:v>
                </c:pt>
                <c:pt idx="471">
                  <c:v>23833</c:v>
                </c:pt>
                <c:pt idx="472">
                  <c:v>23863</c:v>
                </c:pt>
                <c:pt idx="473">
                  <c:v>23894</c:v>
                </c:pt>
                <c:pt idx="474">
                  <c:v>23924</c:v>
                </c:pt>
                <c:pt idx="475">
                  <c:v>23955</c:v>
                </c:pt>
                <c:pt idx="476">
                  <c:v>23986</c:v>
                </c:pt>
                <c:pt idx="477">
                  <c:v>24016</c:v>
                </c:pt>
                <c:pt idx="478">
                  <c:v>24047</c:v>
                </c:pt>
                <c:pt idx="479">
                  <c:v>24077</c:v>
                </c:pt>
                <c:pt idx="480">
                  <c:v>24108</c:v>
                </c:pt>
                <c:pt idx="481">
                  <c:v>24139</c:v>
                </c:pt>
                <c:pt idx="482">
                  <c:v>24167</c:v>
                </c:pt>
                <c:pt idx="483">
                  <c:v>24198</c:v>
                </c:pt>
                <c:pt idx="484">
                  <c:v>24228</c:v>
                </c:pt>
                <c:pt idx="485">
                  <c:v>24259</c:v>
                </c:pt>
                <c:pt idx="486">
                  <c:v>24289</c:v>
                </c:pt>
                <c:pt idx="487">
                  <c:v>24320</c:v>
                </c:pt>
                <c:pt idx="488">
                  <c:v>24351</c:v>
                </c:pt>
                <c:pt idx="489">
                  <c:v>24381</c:v>
                </c:pt>
                <c:pt idx="490">
                  <c:v>24412</c:v>
                </c:pt>
                <c:pt idx="491">
                  <c:v>24442</c:v>
                </c:pt>
                <c:pt idx="492">
                  <c:v>24473</c:v>
                </c:pt>
                <c:pt idx="493">
                  <c:v>24504</c:v>
                </c:pt>
                <c:pt idx="494">
                  <c:v>24532</c:v>
                </c:pt>
                <c:pt idx="495">
                  <c:v>24563</c:v>
                </c:pt>
                <c:pt idx="496">
                  <c:v>24593</c:v>
                </c:pt>
                <c:pt idx="497">
                  <c:v>24624</c:v>
                </c:pt>
                <c:pt idx="498">
                  <c:v>24654</c:v>
                </c:pt>
                <c:pt idx="499">
                  <c:v>24685</c:v>
                </c:pt>
                <c:pt idx="500">
                  <c:v>24716</c:v>
                </c:pt>
                <c:pt idx="501">
                  <c:v>24746</c:v>
                </c:pt>
                <c:pt idx="502">
                  <c:v>24777</c:v>
                </c:pt>
                <c:pt idx="503">
                  <c:v>24807</c:v>
                </c:pt>
                <c:pt idx="504">
                  <c:v>24838</c:v>
                </c:pt>
                <c:pt idx="505">
                  <c:v>24869</c:v>
                </c:pt>
                <c:pt idx="506">
                  <c:v>24898</c:v>
                </c:pt>
                <c:pt idx="507">
                  <c:v>24929</c:v>
                </c:pt>
                <c:pt idx="508">
                  <c:v>24959</c:v>
                </c:pt>
                <c:pt idx="509">
                  <c:v>24990</c:v>
                </c:pt>
                <c:pt idx="510">
                  <c:v>25020</c:v>
                </c:pt>
                <c:pt idx="511">
                  <c:v>25051</c:v>
                </c:pt>
                <c:pt idx="512">
                  <c:v>25082</c:v>
                </c:pt>
                <c:pt idx="513">
                  <c:v>25112</c:v>
                </c:pt>
                <c:pt idx="514">
                  <c:v>25143</c:v>
                </c:pt>
                <c:pt idx="515">
                  <c:v>25173</c:v>
                </c:pt>
                <c:pt idx="516">
                  <c:v>25204</c:v>
                </c:pt>
                <c:pt idx="517">
                  <c:v>25235</c:v>
                </c:pt>
                <c:pt idx="518">
                  <c:v>25263</c:v>
                </c:pt>
                <c:pt idx="519">
                  <c:v>25294</c:v>
                </c:pt>
                <c:pt idx="520">
                  <c:v>25324</c:v>
                </c:pt>
                <c:pt idx="521">
                  <c:v>25355</c:v>
                </c:pt>
                <c:pt idx="522">
                  <c:v>25385</c:v>
                </c:pt>
                <c:pt idx="523">
                  <c:v>25416</c:v>
                </c:pt>
                <c:pt idx="524">
                  <c:v>25447</c:v>
                </c:pt>
                <c:pt idx="525">
                  <c:v>25477</c:v>
                </c:pt>
                <c:pt idx="526">
                  <c:v>25508</c:v>
                </c:pt>
                <c:pt idx="527">
                  <c:v>25538</c:v>
                </c:pt>
                <c:pt idx="528">
                  <c:v>25569</c:v>
                </c:pt>
                <c:pt idx="529">
                  <c:v>25600</c:v>
                </c:pt>
                <c:pt idx="530">
                  <c:v>25628</c:v>
                </c:pt>
                <c:pt idx="531">
                  <c:v>25659</c:v>
                </c:pt>
                <c:pt idx="532">
                  <c:v>25689</c:v>
                </c:pt>
                <c:pt idx="533">
                  <c:v>25720</c:v>
                </c:pt>
                <c:pt idx="534">
                  <c:v>25750</c:v>
                </c:pt>
                <c:pt idx="535">
                  <c:v>25781</c:v>
                </c:pt>
                <c:pt idx="536">
                  <c:v>25812</c:v>
                </c:pt>
                <c:pt idx="537">
                  <c:v>25842</c:v>
                </c:pt>
                <c:pt idx="538">
                  <c:v>25873</c:v>
                </c:pt>
                <c:pt idx="539">
                  <c:v>25903</c:v>
                </c:pt>
                <c:pt idx="540">
                  <c:v>25934</c:v>
                </c:pt>
                <c:pt idx="541">
                  <c:v>25965</c:v>
                </c:pt>
                <c:pt idx="542">
                  <c:v>25993</c:v>
                </c:pt>
                <c:pt idx="543">
                  <c:v>26024</c:v>
                </c:pt>
                <c:pt idx="544">
                  <c:v>26054</c:v>
                </c:pt>
                <c:pt idx="545">
                  <c:v>26085</c:v>
                </c:pt>
                <c:pt idx="546">
                  <c:v>26115</c:v>
                </c:pt>
                <c:pt idx="547">
                  <c:v>26146</c:v>
                </c:pt>
                <c:pt idx="548">
                  <c:v>26177</c:v>
                </c:pt>
                <c:pt idx="549">
                  <c:v>26207</c:v>
                </c:pt>
                <c:pt idx="550">
                  <c:v>26238</c:v>
                </c:pt>
                <c:pt idx="551">
                  <c:v>26268</c:v>
                </c:pt>
                <c:pt idx="552">
                  <c:v>26299</c:v>
                </c:pt>
                <c:pt idx="553">
                  <c:v>26330</c:v>
                </c:pt>
                <c:pt idx="554">
                  <c:v>26359</c:v>
                </c:pt>
                <c:pt idx="555">
                  <c:v>26390</c:v>
                </c:pt>
                <c:pt idx="556">
                  <c:v>26420</c:v>
                </c:pt>
                <c:pt idx="557">
                  <c:v>26451</c:v>
                </c:pt>
                <c:pt idx="558">
                  <c:v>26481</c:v>
                </c:pt>
                <c:pt idx="559">
                  <c:v>26512</c:v>
                </c:pt>
                <c:pt idx="560">
                  <c:v>26543</c:v>
                </c:pt>
                <c:pt idx="561">
                  <c:v>26573</c:v>
                </c:pt>
                <c:pt idx="562">
                  <c:v>26604</c:v>
                </c:pt>
                <c:pt idx="563">
                  <c:v>26634</c:v>
                </c:pt>
                <c:pt idx="564">
                  <c:v>26665</c:v>
                </c:pt>
                <c:pt idx="565">
                  <c:v>26696</c:v>
                </c:pt>
                <c:pt idx="566">
                  <c:v>26724</c:v>
                </c:pt>
                <c:pt idx="567">
                  <c:v>26755</c:v>
                </c:pt>
                <c:pt idx="568">
                  <c:v>26785</c:v>
                </c:pt>
                <c:pt idx="569">
                  <c:v>26816</c:v>
                </c:pt>
                <c:pt idx="570">
                  <c:v>26846</c:v>
                </c:pt>
                <c:pt idx="571">
                  <c:v>26877</c:v>
                </c:pt>
                <c:pt idx="572">
                  <c:v>26908</c:v>
                </c:pt>
                <c:pt idx="573">
                  <c:v>26938</c:v>
                </c:pt>
                <c:pt idx="574">
                  <c:v>26969</c:v>
                </c:pt>
                <c:pt idx="575">
                  <c:v>26999</c:v>
                </c:pt>
                <c:pt idx="576">
                  <c:v>27030</c:v>
                </c:pt>
                <c:pt idx="577">
                  <c:v>27061</c:v>
                </c:pt>
                <c:pt idx="578">
                  <c:v>27089</c:v>
                </c:pt>
                <c:pt idx="579">
                  <c:v>27120</c:v>
                </c:pt>
                <c:pt idx="580">
                  <c:v>27150</c:v>
                </c:pt>
                <c:pt idx="581">
                  <c:v>27181</c:v>
                </c:pt>
                <c:pt idx="582">
                  <c:v>27211</c:v>
                </c:pt>
                <c:pt idx="583">
                  <c:v>27242</c:v>
                </c:pt>
                <c:pt idx="584">
                  <c:v>27273</c:v>
                </c:pt>
                <c:pt idx="585">
                  <c:v>27303</c:v>
                </c:pt>
                <c:pt idx="586">
                  <c:v>27334</c:v>
                </c:pt>
                <c:pt idx="587">
                  <c:v>27364</c:v>
                </c:pt>
                <c:pt idx="588">
                  <c:v>27395</c:v>
                </c:pt>
                <c:pt idx="589">
                  <c:v>27426</c:v>
                </c:pt>
                <c:pt idx="590">
                  <c:v>27454</c:v>
                </c:pt>
                <c:pt idx="591">
                  <c:v>27485</c:v>
                </c:pt>
                <c:pt idx="592">
                  <c:v>27515</c:v>
                </c:pt>
                <c:pt idx="593">
                  <c:v>27546</c:v>
                </c:pt>
                <c:pt idx="594">
                  <c:v>27576</c:v>
                </c:pt>
                <c:pt idx="595">
                  <c:v>27607</c:v>
                </c:pt>
                <c:pt idx="596">
                  <c:v>27638</c:v>
                </c:pt>
                <c:pt idx="597">
                  <c:v>27668</c:v>
                </c:pt>
                <c:pt idx="598">
                  <c:v>27699</c:v>
                </c:pt>
                <c:pt idx="599">
                  <c:v>27729</c:v>
                </c:pt>
                <c:pt idx="600">
                  <c:v>27760</c:v>
                </c:pt>
                <c:pt idx="601">
                  <c:v>27791</c:v>
                </c:pt>
                <c:pt idx="602">
                  <c:v>27820</c:v>
                </c:pt>
                <c:pt idx="603">
                  <c:v>27851</c:v>
                </c:pt>
                <c:pt idx="604">
                  <c:v>27881</c:v>
                </c:pt>
                <c:pt idx="605">
                  <c:v>27912</c:v>
                </c:pt>
                <c:pt idx="606">
                  <c:v>27942</c:v>
                </c:pt>
                <c:pt idx="607">
                  <c:v>27973</c:v>
                </c:pt>
                <c:pt idx="608">
                  <c:v>28004</c:v>
                </c:pt>
                <c:pt idx="609">
                  <c:v>28034</c:v>
                </c:pt>
                <c:pt idx="610">
                  <c:v>28065</c:v>
                </c:pt>
                <c:pt idx="611">
                  <c:v>28095</c:v>
                </c:pt>
                <c:pt idx="612">
                  <c:v>28126</c:v>
                </c:pt>
                <c:pt idx="613">
                  <c:v>28157</c:v>
                </c:pt>
                <c:pt idx="614">
                  <c:v>28185</c:v>
                </c:pt>
                <c:pt idx="615">
                  <c:v>28216</c:v>
                </c:pt>
                <c:pt idx="616">
                  <c:v>28246</c:v>
                </c:pt>
                <c:pt idx="617">
                  <c:v>28277</c:v>
                </c:pt>
                <c:pt idx="618">
                  <c:v>28307</c:v>
                </c:pt>
                <c:pt idx="619">
                  <c:v>28338</c:v>
                </c:pt>
                <c:pt idx="620">
                  <c:v>28369</c:v>
                </c:pt>
                <c:pt idx="621">
                  <c:v>28399</c:v>
                </c:pt>
                <c:pt idx="622">
                  <c:v>28430</c:v>
                </c:pt>
                <c:pt idx="623">
                  <c:v>28460</c:v>
                </c:pt>
                <c:pt idx="624">
                  <c:v>28491</c:v>
                </c:pt>
                <c:pt idx="625">
                  <c:v>28522</c:v>
                </c:pt>
                <c:pt idx="626">
                  <c:v>28550</c:v>
                </c:pt>
                <c:pt idx="627">
                  <c:v>28581</c:v>
                </c:pt>
                <c:pt idx="628">
                  <c:v>28611</c:v>
                </c:pt>
                <c:pt idx="629">
                  <c:v>28642</c:v>
                </c:pt>
                <c:pt idx="630">
                  <c:v>28672</c:v>
                </c:pt>
                <c:pt idx="631">
                  <c:v>28703</c:v>
                </c:pt>
                <c:pt idx="632">
                  <c:v>28734</c:v>
                </c:pt>
                <c:pt idx="633">
                  <c:v>28764</c:v>
                </c:pt>
                <c:pt idx="634">
                  <c:v>28795</c:v>
                </c:pt>
                <c:pt idx="635">
                  <c:v>28825</c:v>
                </c:pt>
                <c:pt idx="636">
                  <c:v>28856</c:v>
                </c:pt>
                <c:pt idx="637">
                  <c:v>28887</c:v>
                </c:pt>
                <c:pt idx="638">
                  <c:v>28915</c:v>
                </c:pt>
                <c:pt idx="639">
                  <c:v>28946</c:v>
                </c:pt>
                <c:pt idx="640">
                  <c:v>28976</c:v>
                </c:pt>
                <c:pt idx="641">
                  <c:v>29007</c:v>
                </c:pt>
                <c:pt idx="642">
                  <c:v>29037</c:v>
                </c:pt>
                <c:pt idx="643">
                  <c:v>29068</c:v>
                </c:pt>
                <c:pt idx="644">
                  <c:v>29099</c:v>
                </c:pt>
                <c:pt idx="645">
                  <c:v>29129</c:v>
                </c:pt>
                <c:pt idx="646">
                  <c:v>29160</c:v>
                </c:pt>
                <c:pt idx="647">
                  <c:v>29190</c:v>
                </c:pt>
                <c:pt idx="648">
                  <c:v>29221</c:v>
                </c:pt>
                <c:pt idx="649">
                  <c:v>29252</c:v>
                </c:pt>
                <c:pt idx="650">
                  <c:v>29281</c:v>
                </c:pt>
                <c:pt idx="651">
                  <c:v>29312</c:v>
                </c:pt>
                <c:pt idx="652">
                  <c:v>29342</c:v>
                </c:pt>
                <c:pt idx="653">
                  <c:v>29373</c:v>
                </c:pt>
                <c:pt idx="654">
                  <c:v>29403</c:v>
                </c:pt>
                <c:pt idx="655">
                  <c:v>29434</c:v>
                </c:pt>
                <c:pt idx="656">
                  <c:v>29465</c:v>
                </c:pt>
                <c:pt idx="657">
                  <c:v>29495</c:v>
                </c:pt>
                <c:pt idx="658">
                  <c:v>29526</c:v>
                </c:pt>
                <c:pt idx="659">
                  <c:v>29556</c:v>
                </c:pt>
                <c:pt idx="660">
                  <c:v>29587</c:v>
                </c:pt>
                <c:pt idx="661">
                  <c:v>29618</c:v>
                </c:pt>
                <c:pt idx="662">
                  <c:v>29646</c:v>
                </c:pt>
                <c:pt idx="663">
                  <c:v>29677</c:v>
                </c:pt>
                <c:pt idx="664">
                  <c:v>29707</c:v>
                </c:pt>
                <c:pt idx="665">
                  <c:v>29738</c:v>
                </c:pt>
                <c:pt idx="666">
                  <c:v>29768</c:v>
                </c:pt>
                <c:pt idx="667">
                  <c:v>29799</c:v>
                </c:pt>
                <c:pt idx="668">
                  <c:v>29830</c:v>
                </c:pt>
                <c:pt idx="669">
                  <c:v>29860</c:v>
                </c:pt>
                <c:pt idx="670">
                  <c:v>29891</c:v>
                </c:pt>
                <c:pt idx="671">
                  <c:v>29921</c:v>
                </c:pt>
                <c:pt idx="672">
                  <c:v>29952</c:v>
                </c:pt>
                <c:pt idx="673">
                  <c:v>29983</c:v>
                </c:pt>
                <c:pt idx="674">
                  <c:v>30011</c:v>
                </c:pt>
                <c:pt idx="675">
                  <c:v>30042</c:v>
                </c:pt>
                <c:pt idx="676">
                  <c:v>30072</c:v>
                </c:pt>
                <c:pt idx="677">
                  <c:v>30103</c:v>
                </c:pt>
                <c:pt idx="678">
                  <c:v>30133</c:v>
                </c:pt>
                <c:pt idx="679">
                  <c:v>30164</c:v>
                </c:pt>
                <c:pt idx="680">
                  <c:v>30195</c:v>
                </c:pt>
                <c:pt idx="681">
                  <c:v>30225</c:v>
                </c:pt>
                <c:pt idx="682">
                  <c:v>30256</c:v>
                </c:pt>
                <c:pt idx="683">
                  <c:v>30286</c:v>
                </c:pt>
                <c:pt idx="684">
                  <c:v>30317</c:v>
                </c:pt>
                <c:pt idx="685">
                  <c:v>30348</c:v>
                </c:pt>
                <c:pt idx="686">
                  <c:v>30376</c:v>
                </c:pt>
                <c:pt idx="687">
                  <c:v>30407</c:v>
                </c:pt>
                <c:pt idx="688">
                  <c:v>30437</c:v>
                </c:pt>
                <c:pt idx="689">
                  <c:v>30468</c:v>
                </c:pt>
                <c:pt idx="690">
                  <c:v>30498</c:v>
                </c:pt>
                <c:pt idx="691">
                  <c:v>30529</c:v>
                </c:pt>
                <c:pt idx="692">
                  <c:v>30560</c:v>
                </c:pt>
                <c:pt idx="693">
                  <c:v>30590</c:v>
                </c:pt>
                <c:pt idx="694">
                  <c:v>30621</c:v>
                </c:pt>
                <c:pt idx="695">
                  <c:v>30651</c:v>
                </c:pt>
                <c:pt idx="696">
                  <c:v>30682</c:v>
                </c:pt>
                <c:pt idx="697">
                  <c:v>30713</c:v>
                </c:pt>
                <c:pt idx="698">
                  <c:v>30742</c:v>
                </c:pt>
                <c:pt idx="699">
                  <c:v>30773</c:v>
                </c:pt>
                <c:pt idx="700">
                  <c:v>30803</c:v>
                </c:pt>
                <c:pt idx="701">
                  <c:v>30834</c:v>
                </c:pt>
                <c:pt idx="702">
                  <c:v>30864</c:v>
                </c:pt>
                <c:pt idx="703">
                  <c:v>30895</c:v>
                </c:pt>
                <c:pt idx="704">
                  <c:v>30926</c:v>
                </c:pt>
                <c:pt idx="705">
                  <c:v>30956</c:v>
                </c:pt>
                <c:pt idx="706">
                  <c:v>30987</c:v>
                </c:pt>
                <c:pt idx="707">
                  <c:v>31017</c:v>
                </c:pt>
                <c:pt idx="708">
                  <c:v>31048</c:v>
                </c:pt>
                <c:pt idx="709">
                  <c:v>31079</c:v>
                </c:pt>
                <c:pt idx="710">
                  <c:v>31107</c:v>
                </c:pt>
                <c:pt idx="711">
                  <c:v>31138</c:v>
                </c:pt>
                <c:pt idx="712">
                  <c:v>31168</c:v>
                </c:pt>
                <c:pt idx="713">
                  <c:v>31199</c:v>
                </c:pt>
                <c:pt idx="714">
                  <c:v>31229</c:v>
                </c:pt>
                <c:pt idx="715">
                  <c:v>31260</c:v>
                </c:pt>
                <c:pt idx="716">
                  <c:v>31291</c:v>
                </c:pt>
                <c:pt idx="717">
                  <c:v>31321</c:v>
                </c:pt>
                <c:pt idx="718">
                  <c:v>31352</c:v>
                </c:pt>
                <c:pt idx="719">
                  <c:v>31382</c:v>
                </c:pt>
                <c:pt idx="720">
                  <c:v>31413</c:v>
                </c:pt>
                <c:pt idx="721">
                  <c:v>31444</c:v>
                </c:pt>
                <c:pt idx="722">
                  <c:v>31472</c:v>
                </c:pt>
                <c:pt idx="723">
                  <c:v>31503</c:v>
                </c:pt>
                <c:pt idx="724">
                  <c:v>31533</c:v>
                </c:pt>
                <c:pt idx="725">
                  <c:v>31564</c:v>
                </c:pt>
                <c:pt idx="726">
                  <c:v>31594</c:v>
                </c:pt>
                <c:pt idx="727">
                  <c:v>31625</c:v>
                </c:pt>
                <c:pt idx="728">
                  <c:v>31656</c:v>
                </c:pt>
                <c:pt idx="729">
                  <c:v>31686</c:v>
                </c:pt>
                <c:pt idx="730">
                  <c:v>31717</c:v>
                </c:pt>
                <c:pt idx="731">
                  <c:v>31747</c:v>
                </c:pt>
                <c:pt idx="732">
                  <c:v>31778</c:v>
                </c:pt>
                <c:pt idx="733">
                  <c:v>31809</c:v>
                </c:pt>
                <c:pt idx="734">
                  <c:v>31837</c:v>
                </c:pt>
                <c:pt idx="735">
                  <c:v>31868</c:v>
                </c:pt>
                <c:pt idx="736">
                  <c:v>31898</c:v>
                </c:pt>
                <c:pt idx="737">
                  <c:v>31929</c:v>
                </c:pt>
                <c:pt idx="738">
                  <c:v>31959</c:v>
                </c:pt>
                <c:pt idx="739">
                  <c:v>31990</c:v>
                </c:pt>
                <c:pt idx="740">
                  <c:v>32021</c:v>
                </c:pt>
                <c:pt idx="741">
                  <c:v>32051</c:v>
                </c:pt>
                <c:pt idx="742">
                  <c:v>32082</c:v>
                </c:pt>
                <c:pt idx="743">
                  <c:v>32112</c:v>
                </c:pt>
                <c:pt idx="744">
                  <c:v>32143</c:v>
                </c:pt>
                <c:pt idx="745">
                  <c:v>32174</c:v>
                </c:pt>
                <c:pt idx="746">
                  <c:v>32203</c:v>
                </c:pt>
                <c:pt idx="747">
                  <c:v>32234</c:v>
                </c:pt>
                <c:pt idx="748">
                  <c:v>32264</c:v>
                </c:pt>
                <c:pt idx="749">
                  <c:v>32295</c:v>
                </c:pt>
                <c:pt idx="750">
                  <c:v>32325</c:v>
                </c:pt>
                <c:pt idx="751">
                  <c:v>32356</c:v>
                </c:pt>
                <c:pt idx="752">
                  <c:v>32387</c:v>
                </c:pt>
                <c:pt idx="753">
                  <c:v>32417</c:v>
                </c:pt>
                <c:pt idx="754">
                  <c:v>32448</c:v>
                </c:pt>
                <c:pt idx="755">
                  <c:v>32478</c:v>
                </c:pt>
                <c:pt idx="756">
                  <c:v>32509</c:v>
                </c:pt>
                <c:pt idx="757">
                  <c:v>32540</c:v>
                </c:pt>
                <c:pt idx="758">
                  <c:v>32568</c:v>
                </c:pt>
                <c:pt idx="759">
                  <c:v>32599</c:v>
                </c:pt>
                <c:pt idx="760">
                  <c:v>32629</c:v>
                </c:pt>
                <c:pt idx="761">
                  <c:v>32660</c:v>
                </c:pt>
                <c:pt idx="762">
                  <c:v>32690</c:v>
                </c:pt>
                <c:pt idx="763">
                  <c:v>32721</c:v>
                </c:pt>
                <c:pt idx="764">
                  <c:v>32752</c:v>
                </c:pt>
                <c:pt idx="765">
                  <c:v>32782</c:v>
                </c:pt>
                <c:pt idx="766">
                  <c:v>32813</c:v>
                </c:pt>
                <c:pt idx="767">
                  <c:v>32843</c:v>
                </c:pt>
                <c:pt idx="768">
                  <c:v>32874</c:v>
                </c:pt>
                <c:pt idx="769">
                  <c:v>32905</c:v>
                </c:pt>
                <c:pt idx="770">
                  <c:v>32933</c:v>
                </c:pt>
                <c:pt idx="771">
                  <c:v>32964</c:v>
                </c:pt>
                <c:pt idx="772">
                  <c:v>32994</c:v>
                </c:pt>
                <c:pt idx="773">
                  <c:v>33025</c:v>
                </c:pt>
                <c:pt idx="774">
                  <c:v>33055</c:v>
                </c:pt>
                <c:pt idx="775">
                  <c:v>33086</c:v>
                </c:pt>
                <c:pt idx="776">
                  <c:v>33117</c:v>
                </c:pt>
                <c:pt idx="777">
                  <c:v>33147</c:v>
                </c:pt>
                <c:pt idx="778">
                  <c:v>33178</c:v>
                </c:pt>
                <c:pt idx="779">
                  <c:v>33208</c:v>
                </c:pt>
                <c:pt idx="780">
                  <c:v>33239</c:v>
                </c:pt>
                <c:pt idx="781">
                  <c:v>33270</c:v>
                </c:pt>
                <c:pt idx="782">
                  <c:v>33298</c:v>
                </c:pt>
                <c:pt idx="783">
                  <c:v>33329</c:v>
                </c:pt>
                <c:pt idx="784">
                  <c:v>33359</c:v>
                </c:pt>
                <c:pt idx="785">
                  <c:v>33390</c:v>
                </c:pt>
                <c:pt idx="786">
                  <c:v>33420</c:v>
                </c:pt>
                <c:pt idx="787">
                  <c:v>33451</c:v>
                </c:pt>
                <c:pt idx="788">
                  <c:v>33482</c:v>
                </c:pt>
                <c:pt idx="789">
                  <c:v>33512</c:v>
                </c:pt>
                <c:pt idx="790">
                  <c:v>33543</c:v>
                </c:pt>
                <c:pt idx="791">
                  <c:v>33573</c:v>
                </c:pt>
                <c:pt idx="792">
                  <c:v>33604</c:v>
                </c:pt>
                <c:pt idx="793">
                  <c:v>33635</c:v>
                </c:pt>
                <c:pt idx="794">
                  <c:v>33664</c:v>
                </c:pt>
                <c:pt idx="795">
                  <c:v>33695</c:v>
                </c:pt>
                <c:pt idx="796">
                  <c:v>33725</c:v>
                </c:pt>
                <c:pt idx="797">
                  <c:v>33756</c:v>
                </c:pt>
                <c:pt idx="798">
                  <c:v>33786</c:v>
                </c:pt>
                <c:pt idx="799">
                  <c:v>33817</c:v>
                </c:pt>
                <c:pt idx="800">
                  <c:v>33848</c:v>
                </c:pt>
                <c:pt idx="801">
                  <c:v>33878</c:v>
                </c:pt>
                <c:pt idx="802">
                  <c:v>33909</c:v>
                </c:pt>
                <c:pt idx="803">
                  <c:v>33939</c:v>
                </c:pt>
                <c:pt idx="804">
                  <c:v>33970</c:v>
                </c:pt>
                <c:pt idx="805">
                  <c:v>34001</c:v>
                </c:pt>
                <c:pt idx="806">
                  <c:v>34029</c:v>
                </c:pt>
                <c:pt idx="807">
                  <c:v>34060</c:v>
                </c:pt>
                <c:pt idx="808">
                  <c:v>34090</c:v>
                </c:pt>
                <c:pt idx="809">
                  <c:v>34121</c:v>
                </c:pt>
                <c:pt idx="810">
                  <c:v>34151</c:v>
                </c:pt>
                <c:pt idx="811">
                  <c:v>34182</c:v>
                </c:pt>
                <c:pt idx="812">
                  <c:v>34213</c:v>
                </c:pt>
                <c:pt idx="813">
                  <c:v>34243</c:v>
                </c:pt>
                <c:pt idx="814">
                  <c:v>34274</c:v>
                </c:pt>
                <c:pt idx="815">
                  <c:v>34304</c:v>
                </c:pt>
                <c:pt idx="816">
                  <c:v>34335</c:v>
                </c:pt>
                <c:pt idx="817">
                  <c:v>34366</c:v>
                </c:pt>
                <c:pt idx="818">
                  <c:v>34394</c:v>
                </c:pt>
                <c:pt idx="819">
                  <c:v>34425</c:v>
                </c:pt>
                <c:pt idx="820">
                  <c:v>34455</c:v>
                </c:pt>
                <c:pt idx="821">
                  <c:v>34486</c:v>
                </c:pt>
                <c:pt idx="822">
                  <c:v>34516</c:v>
                </c:pt>
                <c:pt idx="823">
                  <c:v>34547</c:v>
                </c:pt>
                <c:pt idx="824">
                  <c:v>34578</c:v>
                </c:pt>
                <c:pt idx="825">
                  <c:v>34608</c:v>
                </c:pt>
                <c:pt idx="826">
                  <c:v>34639</c:v>
                </c:pt>
                <c:pt idx="827">
                  <c:v>34669</c:v>
                </c:pt>
                <c:pt idx="828">
                  <c:v>34700</c:v>
                </c:pt>
                <c:pt idx="829">
                  <c:v>34731</c:v>
                </c:pt>
                <c:pt idx="830">
                  <c:v>34759</c:v>
                </c:pt>
                <c:pt idx="831">
                  <c:v>34790</c:v>
                </c:pt>
                <c:pt idx="832">
                  <c:v>34820</c:v>
                </c:pt>
                <c:pt idx="833">
                  <c:v>34851</c:v>
                </c:pt>
                <c:pt idx="834">
                  <c:v>34881</c:v>
                </c:pt>
                <c:pt idx="835">
                  <c:v>34912</c:v>
                </c:pt>
                <c:pt idx="836">
                  <c:v>34943</c:v>
                </c:pt>
                <c:pt idx="837">
                  <c:v>34973</c:v>
                </c:pt>
                <c:pt idx="838">
                  <c:v>35004</c:v>
                </c:pt>
                <c:pt idx="839">
                  <c:v>35034</c:v>
                </c:pt>
                <c:pt idx="840">
                  <c:v>35065</c:v>
                </c:pt>
                <c:pt idx="841">
                  <c:v>35096</c:v>
                </c:pt>
                <c:pt idx="842">
                  <c:v>35125</c:v>
                </c:pt>
                <c:pt idx="843">
                  <c:v>35156</c:v>
                </c:pt>
                <c:pt idx="844">
                  <c:v>35186</c:v>
                </c:pt>
                <c:pt idx="845">
                  <c:v>35217</c:v>
                </c:pt>
                <c:pt idx="846">
                  <c:v>35247</c:v>
                </c:pt>
                <c:pt idx="847">
                  <c:v>35278</c:v>
                </c:pt>
                <c:pt idx="848">
                  <c:v>35309</c:v>
                </c:pt>
                <c:pt idx="849">
                  <c:v>35339</c:v>
                </c:pt>
                <c:pt idx="850">
                  <c:v>35370</c:v>
                </c:pt>
                <c:pt idx="851">
                  <c:v>35400</c:v>
                </c:pt>
                <c:pt idx="852">
                  <c:v>35431</c:v>
                </c:pt>
                <c:pt idx="853">
                  <c:v>35462</c:v>
                </c:pt>
                <c:pt idx="854">
                  <c:v>35490</c:v>
                </c:pt>
                <c:pt idx="855">
                  <c:v>35521</c:v>
                </c:pt>
                <c:pt idx="856">
                  <c:v>35551</c:v>
                </c:pt>
                <c:pt idx="857">
                  <c:v>35582</c:v>
                </c:pt>
                <c:pt idx="858">
                  <c:v>35612</c:v>
                </c:pt>
                <c:pt idx="859">
                  <c:v>35643</c:v>
                </c:pt>
                <c:pt idx="860">
                  <c:v>35674</c:v>
                </c:pt>
                <c:pt idx="861">
                  <c:v>35704</c:v>
                </c:pt>
                <c:pt idx="862">
                  <c:v>35735</c:v>
                </c:pt>
                <c:pt idx="863">
                  <c:v>35765</c:v>
                </c:pt>
                <c:pt idx="864">
                  <c:v>35796</c:v>
                </c:pt>
                <c:pt idx="865">
                  <c:v>35827</c:v>
                </c:pt>
                <c:pt idx="866">
                  <c:v>35855</c:v>
                </c:pt>
                <c:pt idx="867">
                  <c:v>35886</c:v>
                </c:pt>
                <c:pt idx="868">
                  <c:v>35916</c:v>
                </c:pt>
                <c:pt idx="869">
                  <c:v>35947</c:v>
                </c:pt>
                <c:pt idx="870">
                  <c:v>35977</c:v>
                </c:pt>
                <c:pt idx="871">
                  <c:v>36008</c:v>
                </c:pt>
                <c:pt idx="872">
                  <c:v>36039</c:v>
                </c:pt>
                <c:pt idx="873">
                  <c:v>36069</c:v>
                </c:pt>
                <c:pt idx="874">
                  <c:v>36100</c:v>
                </c:pt>
                <c:pt idx="875">
                  <c:v>36130</c:v>
                </c:pt>
                <c:pt idx="876">
                  <c:v>36161</c:v>
                </c:pt>
                <c:pt idx="877">
                  <c:v>36192</c:v>
                </c:pt>
                <c:pt idx="878">
                  <c:v>36220</c:v>
                </c:pt>
                <c:pt idx="879">
                  <c:v>36251</c:v>
                </c:pt>
                <c:pt idx="880">
                  <c:v>36281</c:v>
                </c:pt>
                <c:pt idx="881">
                  <c:v>36312</c:v>
                </c:pt>
                <c:pt idx="882">
                  <c:v>36342</c:v>
                </c:pt>
                <c:pt idx="883">
                  <c:v>36373</c:v>
                </c:pt>
                <c:pt idx="884">
                  <c:v>36404</c:v>
                </c:pt>
                <c:pt idx="885">
                  <c:v>36434</c:v>
                </c:pt>
                <c:pt idx="886">
                  <c:v>36465</c:v>
                </c:pt>
                <c:pt idx="887">
                  <c:v>36495</c:v>
                </c:pt>
                <c:pt idx="888">
                  <c:v>36526</c:v>
                </c:pt>
                <c:pt idx="889">
                  <c:v>36557</c:v>
                </c:pt>
                <c:pt idx="890">
                  <c:v>36586</c:v>
                </c:pt>
                <c:pt idx="891">
                  <c:v>36617</c:v>
                </c:pt>
                <c:pt idx="892">
                  <c:v>36647</c:v>
                </c:pt>
                <c:pt idx="893">
                  <c:v>36678</c:v>
                </c:pt>
                <c:pt idx="894">
                  <c:v>36708</c:v>
                </c:pt>
                <c:pt idx="895">
                  <c:v>36739</c:v>
                </c:pt>
                <c:pt idx="896">
                  <c:v>36770</c:v>
                </c:pt>
                <c:pt idx="897">
                  <c:v>36800</c:v>
                </c:pt>
                <c:pt idx="898">
                  <c:v>36831</c:v>
                </c:pt>
                <c:pt idx="899">
                  <c:v>36861</c:v>
                </c:pt>
                <c:pt idx="900">
                  <c:v>36892</c:v>
                </c:pt>
                <c:pt idx="901">
                  <c:v>36923</c:v>
                </c:pt>
                <c:pt idx="902">
                  <c:v>36951</c:v>
                </c:pt>
                <c:pt idx="903">
                  <c:v>36982</c:v>
                </c:pt>
                <c:pt idx="904">
                  <c:v>37012</c:v>
                </c:pt>
                <c:pt idx="905">
                  <c:v>37043</c:v>
                </c:pt>
                <c:pt idx="906">
                  <c:v>37073</c:v>
                </c:pt>
                <c:pt idx="907">
                  <c:v>37104</c:v>
                </c:pt>
                <c:pt idx="908">
                  <c:v>37135</c:v>
                </c:pt>
                <c:pt idx="909">
                  <c:v>37165</c:v>
                </c:pt>
                <c:pt idx="910">
                  <c:v>37196</c:v>
                </c:pt>
                <c:pt idx="911">
                  <c:v>37226</c:v>
                </c:pt>
                <c:pt idx="912">
                  <c:v>37257</c:v>
                </c:pt>
                <c:pt idx="913">
                  <c:v>37288</c:v>
                </c:pt>
                <c:pt idx="914">
                  <c:v>37316</c:v>
                </c:pt>
                <c:pt idx="915">
                  <c:v>37347</c:v>
                </c:pt>
                <c:pt idx="916">
                  <c:v>37377</c:v>
                </c:pt>
                <c:pt idx="917">
                  <c:v>37408</c:v>
                </c:pt>
                <c:pt idx="918">
                  <c:v>37438</c:v>
                </c:pt>
                <c:pt idx="919">
                  <c:v>37469</c:v>
                </c:pt>
                <c:pt idx="920">
                  <c:v>37500</c:v>
                </c:pt>
                <c:pt idx="921">
                  <c:v>37530</c:v>
                </c:pt>
                <c:pt idx="922">
                  <c:v>37561</c:v>
                </c:pt>
                <c:pt idx="923">
                  <c:v>37591</c:v>
                </c:pt>
                <c:pt idx="924">
                  <c:v>37622</c:v>
                </c:pt>
                <c:pt idx="925">
                  <c:v>37653</c:v>
                </c:pt>
                <c:pt idx="926">
                  <c:v>37681</c:v>
                </c:pt>
                <c:pt idx="927">
                  <c:v>37712</c:v>
                </c:pt>
                <c:pt idx="928">
                  <c:v>37742</c:v>
                </c:pt>
                <c:pt idx="929">
                  <c:v>37773</c:v>
                </c:pt>
                <c:pt idx="930">
                  <c:v>37803</c:v>
                </c:pt>
                <c:pt idx="931">
                  <c:v>37834</c:v>
                </c:pt>
                <c:pt idx="932">
                  <c:v>37865</c:v>
                </c:pt>
                <c:pt idx="933">
                  <c:v>37895</c:v>
                </c:pt>
                <c:pt idx="934">
                  <c:v>37926</c:v>
                </c:pt>
                <c:pt idx="935">
                  <c:v>37956</c:v>
                </c:pt>
                <c:pt idx="936">
                  <c:v>37987</c:v>
                </c:pt>
                <c:pt idx="937">
                  <c:v>38018</c:v>
                </c:pt>
                <c:pt idx="938">
                  <c:v>38047</c:v>
                </c:pt>
                <c:pt idx="939">
                  <c:v>38078</c:v>
                </c:pt>
                <c:pt idx="940">
                  <c:v>38108</c:v>
                </c:pt>
                <c:pt idx="941">
                  <c:v>38139</c:v>
                </c:pt>
                <c:pt idx="942">
                  <c:v>38169</c:v>
                </c:pt>
                <c:pt idx="943">
                  <c:v>38200</c:v>
                </c:pt>
                <c:pt idx="944">
                  <c:v>38231</c:v>
                </c:pt>
                <c:pt idx="945">
                  <c:v>38261</c:v>
                </c:pt>
                <c:pt idx="946">
                  <c:v>38292</c:v>
                </c:pt>
                <c:pt idx="947">
                  <c:v>38322</c:v>
                </c:pt>
                <c:pt idx="948">
                  <c:v>38353</c:v>
                </c:pt>
                <c:pt idx="949">
                  <c:v>38384</c:v>
                </c:pt>
                <c:pt idx="950">
                  <c:v>38412</c:v>
                </c:pt>
                <c:pt idx="951">
                  <c:v>38443</c:v>
                </c:pt>
                <c:pt idx="952">
                  <c:v>38473</c:v>
                </c:pt>
                <c:pt idx="953">
                  <c:v>38504</c:v>
                </c:pt>
                <c:pt idx="954">
                  <c:v>38534</c:v>
                </c:pt>
                <c:pt idx="955">
                  <c:v>38565</c:v>
                </c:pt>
                <c:pt idx="956">
                  <c:v>38596</c:v>
                </c:pt>
                <c:pt idx="957">
                  <c:v>38626</c:v>
                </c:pt>
                <c:pt idx="958">
                  <c:v>38657</c:v>
                </c:pt>
                <c:pt idx="959">
                  <c:v>38687</c:v>
                </c:pt>
                <c:pt idx="960">
                  <c:v>38718</c:v>
                </c:pt>
                <c:pt idx="961">
                  <c:v>38749</c:v>
                </c:pt>
                <c:pt idx="962">
                  <c:v>38777</c:v>
                </c:pt>
                <c:pt idx="963">
                  <c:v>38808</c:v>
                </c:pt>
                <c:pt idx="964">
                  <c:v>38838</c:v>
                </c:pt>
                <c:pt idx="965">
                  <c:v>38869</c:v>
                </c:pt>
                <c:pt idx="966">
                  <c:v>38899</c:v>
                </c:pt>
                <c:pt idx="967">
                  <c:v>38930</c:v>
                </c:pt>
                <c:pt idx="968">
                  <c:v>38961</c:v>
                </c:pt>
                <c:pt idx="969">
                  <c:v>38991</c:v>
                </c:pt>
                <c:pt idx="970">
                  <c:v>39022</c:v>
                </c:pt>
                <c:pt idx="971">
                  <c:v>39052</c:v>
                </c:pt>
                <c:pt idx="972">
                  <c:v>39083</c:v>
                </c:pt>
                <c:pt idx="973">
                  <c:v>39114</c:v>
                </c:pt>
                <c:pt idx="974">
                  <c:v>39142</c:v>
                </c:pt>
                <c:pt idx="975">
                  <c:v>39173</c:v>
                </c:pt>
                <c:pt idx="976">
                  <c:v>39203</c:v>
                </c:pt>
                <c:pt idx="977">
                  <c:v>39234</c:v>
                </c:pt>
                <c:pt idx="978">
                  <c:v>39264</c:v>
                </c:pt>
                <c:pt idx="979">
                  <c:v>39295</c:v>
                </c:pt>
                <c:pt idx="980">
                  <c:v>39326</c:v>
                </c:pt>
                <c:pt idx="981">
                  <c:v>39356</c:v>
                </c:pt>
                <c:pt idx="982">
                  <c:v>39387</c:v>
                </c:pt>
                <c:pt idx="983">
                  <c:v>39417</c:v>
                </c:pt>
                <c:pt idx="984">
                  <c:v>39448</c:v>
                </c:pt>
                <c:pt idx="985">
                  <c:v>39479</c:v>
                </c:pt>
                <c:pt idx="986">
                  <c:v>39508</c:v>
                </c:pt>
                <c:pt idx="987">
                  <c:v>39539</c:v>
                </c:pt>
                <c:pt idx="988">
                  <c:v>39569</c:v>
                </c:pt>
                <c:pt idx="989">
                  <c:v>39600</c:v>
                </c:pt>
                <c:pt idx="990">
                  <c:v>39630</c:v>
                </c:pt>
                <c:pt idx="991">
                  <c:v>39661</c:v>
                </c:pt>
                <c:pt idx="992">
                  <c:v>39692</c:v>
                </c:pt>
                <c:pt idx="993">
                  <c:v>39722</c:v>
                </c:pt>
                <c:pt idx="994">
                  <c:v>39753</c:v>
                </c:pt>
                <c:pt idx="995">
                  <c:v>39783</c:v>
                </c:pt>
                <c:pt idx="996">
                  <c:v>39814</c:v>
                </c:pt>
                <c:pt idx="997">
                  <c:v>39845</c:v>
                </c:pt>
                <c:pt idx="998">
                  <c:v>39873</c:v>
                </c:pt>
                <c:pt idx="999">
                  <c:v>39904</c:v>
                </c:pt>
                <c:pt idx="1000">
                  <c:v>39934</c:v>
                </c:pt>
                <c:pt idx="1001">
                  <c:v>39965</c:v>
                </c:pt>
                <c:pt idx="1002">
                  <c:v>39995</c:v>
                </c:pt>
                <c:pt idx="1003">
                  <c:v>40026</c:v>
                </c:pt>
                <c:pt idx="1004">
                  <c:v>40057</c:v>
                </c:pt>
                <c:pt idx="1005">
                  <c:v>40087</c:v>
                </c:pt>
                <c:pt idx="1006">
                  <c:v>40118</c:v>
                </c:pt>
                <c:pt idx="1007">
                  <c:v>40148</c:v>
                </c:pt>
                <c:pt idx="1008">
                  <c:v>40179</c:v>
                </c:pt>
                <c:pt idx="1009">
                  <c:v>40210</c:v>
                </c:pt>
                <c:pt idx="1010">
                  <c:v>40238</c:v>
                </c:pt>
                <c:pt idx="1011">
                  <c:v>40269</c:v>
                </c:pt>
                <c:pt idx="1012">
                  <c:v>40299</c:v>
                </c:pt>
                <c:pt idx="1013">
                  <c:v>40330</c:v>
                </c:pt>
                <c:pt idx="1014">
                  <c:v>40360</c:v>
                </c:pt>
                <c:pt idx="1015">
                  <c:v>40391</c:v>
                </c:pt>
                <c:pt idx="1016">
                  <c:v>40422</c:v>
                </c:pt>
                <c:pt idx="1017">
                  <c:v>40452</c:v>
                </c:pt>
                <c:pt idx="1018">
                  <c:v>40483</c:v>
                </c:pt>
                <c:pt idx="1019">
                  <c:v>40513</c:v>
                </c:pt>
                <c:pt idx="1020">
                  <c:v>40544</c:v>
                </c:pt>
                <c:pt idx="1021">
                  <c:v>40575</c:v>
                </c:pt>
                <c:pt idx="1022">
                  <c:v>40603</c:v>
                </c:pt>
                <c:pt idx="1023">
                  <c:v>40634</c:v>
                </c:pt>
                <c:pt idx="1024">
                  <c:v>40664</c:v>
                </c:pt>
                <c:pt idx="1025">
                  <c:v>40695</c:v>
                </c:pt>
                <c:pt idx="1026">
                  <c:v>40725</c:v>
                </c:pt>
                <c:pt idx="1027">
                  <c:v>40756</c:v>
                </c:pt>
                <c:pt idx="1028">
                  <c:v>40787</c:v>
                </c:pt>
                <c:pt idx="1029">
                  <c:v>40817</c:v>
                </c:pt>
                <c:pt idx="1030">
                  <c:v>40848</c:v>
                </c:pt>
                <c:pt idx="1031">
                  <c:v>40878</c:v>
                </c:pt>
                <c:pt idx="1032">
                  <c:v>40909</c:v>
                </c:pt>
                <c:pt idx="1033">
                  <c:v>40940</c:v>
                </c:pt>
                <c:pt idx="1034">
                  <c:v>40969</c:v>
                </c:pt>
                <c:pt idx="1035">
                  <c:v>41000</c:v>
                </c:pt>
                <c:pt idx="1036">
                  <c:v>41030</c:v>
                </c:pt>
                <c:pt idx="1037">
                  <c:v>41061</c:v>
                </c:pt>
                <c:pt idx="1038">
                  <c:v>41091</c:v>
                </c:pt>
                <c:pt idx="1039">
                  <c:v>41122</c:v>
                </c:pt>
                <c:pt idx="1040">
                  <c:v>41153</c:v>
                </c:pt>
                <c:pt idx="1041">
                  <c:v>41183</c:v>
                </c:pt>
                <c:pt idx="1042">
                  <c:v>41214</c:v>
                </c:pt>
                <c:pt idx="1043">
                  <c:v>41244</c:v>
                </c:pt>
                <c:pt idx="1044">
                  <c:v>41275</c:v>
                </c:pt>
                <c:pt idx="1045">
                  <c:v>41306</c:v>
                </c:pt>
                <c:pt idx="1046">
                  <c:v>41334</c:v>
                </c:pt>
                <c:pt idx="1047">
                  <c:v>41365</c:v>
                </c:pt>
                <c:pt idx="1048">
                  <c:v>41395</c:v>
                </c:pt>
                <c:pt idx="1049">
                  <c:v>41426</c:v>
                </c:pt>
                <c:pt idx="1050">
                  <c:v>41456</c:v>
                </c:pt>
                <c:pt idx="1051">
                  <c:v>41487</c:v>
                </c:pt>
                <c:pt idx="1052">
                  <c:v>41518</c:v>
                </c:pt>
                <c:pt idx="1053">
                  <c:v>41548</c:v>
                </c:pt>
                <c:pt idx="1054">
                  <c:v>41579</c:v>
                </c:pt>
                <c:pt idx="1055">
                  <c:v>41609</c:v>
                </c:pt>
                <c:pt idx="1056">
                  <c:v>41640</c:v>
                </c:pt>
                <c:pt idx="1057">
                  <c:v>41671</c:v>
                </c:pt>
                <c:pt idx="1058">
                  <c:v>41699</c:v>
                </c:pt>
                <c:pt idx="1059">
                  <c:v>41730</c:v>
                </c:pt>
                <c:pt idx="1060">
                  <c:v>41760</c:v>
                </c:pt>
                <c:pt idx="1061">
                  <c:v>41791</c:v>
                </c:pt>
                <c:pt idx="1062">
                  <c:v>41821</c:v>
                </c:pt>
                <c:pt idx="1063">
                  <c:v>41852</c:v>
                </c:pt>
                <c:pt idx="1064">
                  <c:v>41883</c:v>
                </c:pt>
                <c:pt idx="1065">
                  <c:v>41913</c:v>
                </c:pt>
                <c:pt idx="1066">
                  <c:v>41944</c:v>
                </c:pt>
                <c:pt idx="1067">
                  <c:v>41974</c:v>
                </c:pt>
                <c:pt idx="1068">
                  <c:v>42005</c:v>
                </c:pt>
                <c:pt idx="1069">
                  <c:v>42036</c:v>
                </c:pt>
                <c:pt idx="1070">
                  <c:v>42064</c:v>
                </c:pt>
                <c:pt idx="1071">
                  <c:v>42095</c:v>
                </c:pt>
                <c:pt idx="1072">
                  <c:v>42125</c:v>
                </c:pt>
                <c:pt idx="1073">
                  <c:v>42156</c:v>
                </c:pt>
                <c:pt idx="1074">
                  <c:v>42186</c:v>
                </c:pt>
                <c:pt idx="1075">
                  <c:v>42217</c:v>
                </c:pt>
                <c:pt idx="1076">
                  <c:v>42248</c:v>
                </c:pt>
                <c:pt idx="1077">
                  <c:v>42278</c:v>
                </c:pt>
                <c:pt idx="1078">
                  <c:v>42309</c:v>
                </c:pt>
                <c:pt idx="1079">
                  <c:v>42339</c:v>
                </c:pt>
                <c:pt idx="1080">
                  <c:v>42370</c:v>
                </c:pt>
                <c:pt idx="1081">
                  <c:v>42401</c:v>
                </c:pt>
                <c:pt idx="1082">
                  <c:v>42430</c:v>
                </c:pt>
                <c:pt idx="1083">
                  <c:v>42461</c:v>
                </c:pt>
                <c:pt idx="1084">
                  <c:v>42491</c:v>
                </c:pt>
                <c:pt idx="1085">
                  <c:v>42522</c:v>
                </c:pt>
                <c:pt idx="1086">
                  <c:v>42552</c:v>
                </c:pt>
                <c:pt idx="1087">
                  <c:v>42583</c:v>
                </c:pt>
                <c:pt idx="1088">
                  <c:v>42614</c:v>
                </c:pt>
                <c:pt idx="1089">
                  <c:v>42644</c:v>
                </c:pt>
                <c:pt idx="1090">
                  <c:v>42675</c:v>
                </c:pt>
                <c:pt idx="1091">
                  <c:v>42705</c:v>
                </c:pt>
                <c:pt idx="1092">
                  <c:v>42736</c:v>
                </c:pt>
                <c:pt idx="1093">
                  <c:v>42767</c:v>
                </c:pt>
                <c:pt idx="1094">
                  <c:v>42795</c:v>
                </c:pt>
                <c:pt idx="1095">
                  <c:v>42826</c:v>
                </c:pt>
                <c:pt idx="1096">
                  <c:v>42856</c:v>
                </c:pt>
                <c:pt idx="1097">
                  <c:v>42887</c:v>
                </c:pt>
                <c:pt idx="1098">
                  <c:v>42917</c:v>
                </c:pt>
                <c:pt idx="1099">
                  <c:v>42948</c:v>
                </c:pt>
                <c:pt idx="1100">
                  <c:v>42979</c:v>
                </c:pt>
                <c:pt idx="1101">
                  <c:v>43009</c:v>
                </c:pt>
                <c:pt idx="1102">
                  <c:v>43040</c:v>
                </c:pt>
                <c:pt idx="1103">
                  <c:v>43070</c:v>
                </c:pt>
              </c:numCache>
            </c:numRef>
          </c:cat>
          <c:val>
            <c:numRef>
              <c:f>Sheet1!$D$2:$D$1105</c:f>
              <c:numCache>
                <c:formatCode>_(* #,##0.00_);_(* \(#,##0.00\);_(* "-"??_);_(@_)</c:formatCode>
                <c:ptCount val="1104"/>
                <c:pt idx="0">
                  <c:v>1</c:v>
                </c:pt>
                <c:pt idx="1">
                  <c:v>0.96</c:v>
                </c:pt>
                <c:pt idx="2">
                  <c:v>0.91</c:v>
                </c:pt>
                <c:pt idx="3">
                  <c:v>0.93</c:v>
                </c:pt>
                <c:pt idx="4">
                  <c:v>0.95</c:v>
                </c:pt>
                <c:pt idx="5">
                  <c:v>0.99</c:v>
                </c:pt>
                <c:pt idx="6">
                  <c:v>1.04</c:v>
                </c:pt>
                <c:pt idx="7">
                  <c:v>1.06</c:v>
                </c:pt>
                <c:pt idx="8">
                  <c:v>1.0900000000000001</c:v>
                </c:pt>
                <c:pt idx="9">
                  <c:v>1.06</c:v>
                </c:pt>
                <c:pt idx="10">
                  <c:v>1.0900000000000001</c:v>
                </c:pt>
                <c:pt idx="11">
                  <c:v>1.1200000000000001</c:v>
                </c:pt>
                <c:pt idx="12">
                  <c:v>1.0900000000000001</c:v>
                </c:pt>
                <c:pt idx="13">
                  <c:v>1.1499999999999999</c:v>
                </c:pt>
                <c:pt idx="14">
                  <c:v>1.1599999999999999</c:v>
                </c:pt>
                <c:pt idx="15">
                  <c:v>1.19</c:v>
                </c:pt>
                <c:pt idx="16">
                  <c:v>1.26</c:v>
                </c:pt>
                <c:pt idx="17">
                  <c:v>1.25</c:v>
                </c:pt>
                <c:pt idx="18">
                  <c:v>1.33</c:v>
                </c:pt>
                <c:pt idx="19">
                  <c:v>1.4</c:v>
                </c:pt>
                <c:pt idx="20">
                  <c:v>1.47</c:v>
                </c:pt>
                <c:pt idx="21">
                  <c:v>1.39</c:v>
                </c:pt>
                <c:pt idx="22">
                  <c:v>1.49</c:v>
                </c:pt>
                <c:pt idx="23">
                  <c:v>1.53</c:v>
                </c:pt>
                <c:pt idx="24">
                  <c:v>1.53</c:v>
                </c:pt>
                <c:pt idx="25">
                  <c:v>1.51</c:v>
                </c:pt>
                <c:pt idx="26">
                  <c:v>1.68</c:v>
                </c:pt>
                <c:pt idx="27">
                  <c:v>1.73</c:v>
                </c:pt>
                <c:pt idx="28">
                  <c:v>1.77</c:v>
                </c:pt>
                <c:pt idx="29">
                  <c:v>1.7</c:v>
                </c:pt>
                <c:pt idx="30">
                  <c:v>1.72</c:v>
                </c:pt>
                <c:pt idx="31">
                  <c:v>1.86</c:v>
                </c:pt>
                <c:pt idx="32">
                  <c:v>1.91</c:v>
                </c:pt>
                <c:pt idx="33">
                  <c:v>1.94</c:v>
                </c:pt>
                <c:pt idx="34">
                  <c:v>2.19</c:v>
                </c:pt>
                <c:pt idx="35">
                  <c:v>2.2000000000000002</c:v>
                </c:pt>
                <c:pt idx="36">
                  <c:v>2.33</c:v>
                </c:pt>
                <c:pt idx="37">
                  <c:v>2.33</c:v>
                </c:pt>
                <c:pt idx="38">
                  <c:v>2.3199999999999998</c:v>
                </c:pt>
                <c:pt idx="39">
                  <c:v>2.37</c:v>
                </c:pt>
                <c:pt idx="40">
                  <c:v>2.2799999999999998</c:v>
                </c:pt>
                <c:pt idx="41">
                  <c:v>2.54</c:v>
                </c:pt>
                <c:pt idx="42">
                  <c:v>2.66</c:v>
                </c:pt>
                <c:pt idx="43">
                  <c:v>2.93</c:v>
                </c:pt>
                <c:pt idx="44">
                  <c:v>2.79</c:v>
                </c:pt>
                <c:pt idx="45">
                  <c:v>2.2400000000000002</c:v>
                </c:pt>
                <c:pt idx="46">
                  <c:v>1.96</c:v>
                </c:pt>
                <c:pt idx="47">
                  <c:v>2.02</c:v>
                </c:pt>
                <c:pt idx="48">
                  <c:v>2.15</c:v>
                </c:pt>
                <c:pt idx="49">
                  <c:v>2.2000000000000002</c:v>
                </c:pt>
                <c:pt idx="50">
                  <c:v>2.38</c:v>
                </c:pt>
                <c:pt idx="51">
                  <c:v>2.36</c:v>
                </c:pt>
                <c:pt idx="52">
                  <c:v>2.34</c:v>
                </c:pt>
                <c:pt idx="53">
                  <c:v>1.96</c:v>
                </c:pt>
                <c:pt idx="54">
                  <c:v>2.04</c:v>
                </c:pt>
                <c:pt idx="55">
                  <c:v>2.06</c:v>
                </c:pt>
                <c:pt idx="56">
                  <c:v>1.8</c:v>
                </c:pt>
                <c:pt idx="57">
                  <c:v>1.65</c:v>
                </c:pt>
                <c:pt idx="58">
                  <c:v>1.63</c:v>
                </c:pt>
                <c:pt idx="59">
                  <c:v>1.52</c:v>
                </c:pt>
                <c:pt idx="60">
                  <c:v>1.59</c:v>
                </c:pt>
                <c:pt idx="61">
                  <c:v>1.78</c:v>
                </c:pt>
                <c:pt idx="62">
                  <c:v>1.66</c:v>
                </c:pt>
                <c:pt idx="63">
                  <c:v>1.51</c:v>
                </c:pt>
                <c:pt idx="64">
                  <c:v>1.31</c:v>
                </c:pt>
                <c:pt idx="65">
                  <c:v>1.5</c:v>
                </c:pt>
                <c:pt idx="66">
                  <c:v>1.39</c:v>
                </c:pt>
                <c:pt idx="67">
                  <c:v>1.42</c:v>
                </c:pt>
                <c:pt idx="68">
                  <c:v>1</c:v>
                </c:pt>
                <c:pt idx="69">
                  <c:v>1.0900000000000001</c:v>
                </c:pt>
                <c:pt idx="70">
                  <c:v>1</c:v>
                </c:pt>
                <c:pt idx="71">
                  <c:v>0.86</c:v>
                </c:pt>
                <c:pt idx="72">
                  <c:v>0.84</c:v>
                </c:pt>
                <c:pt idx="73">
                  <c:v>0.88</c:v>
                </c:pt>
                <c:pt idx="74">
                  <c:v>0.78</c:v>
                </c:pt>
                <c:pt idx="75">
                  <c:v>0.62</c:v>
                </c:pt>
                <c:pt idx="76">
                  <c:v>0.49</c:v>
                </c:pt>
                <c:pt idx="77">
                  <c:v>0.49</c:v>
                </c:pt>
                <c:pt idx="78">
                  <c:v>0.67</c:v>
                </c:pt>
                <c:pt idx="79">
                  <c:v>0.93</c:v>
                </c:pt>
                <c:pt idx="80">
                  <c:v>0.9</c:v>
                </c:pt>
                <c:pt idx="81">
                  <c:v>0.78</c:v>
                </c:pt>
                <c:pt idx="82">
                  <c:v>0.75</c:v>
                </c:pt>
                <c:pt idx="83">
                  <c:v>0.79</c:v>
                </c:pt>
                <c:pt idx="84">
                  <c:v>0.8</c:v>
                </c:pt>
                <c:pt idx="85">
                  <c:v>0.65</c:v>
                </c:pt>
                <c:pt idx="86">
                  <c:v>0.68</c:v>
                </c:pt>
                <c:pt idx="87">
                  <c:v>0.97</c:v>
                </c:pt>
                <c:pt idx="88">
                  <c:v>1.1299999999999999</c:v>
                </c:pt>
                <c:pt idx="89">
                  <c:v>1.28</c:v>
                </c:pt>
                <c:pt idx="90">
                  <c:v>1.17</c:v>
                </c:pt>
                <c:pt idx="91">
                  <c:v>1.31</c:v>
                </c:pt>
                <c:pt idx="92">
                  <c:v>1.1599999999999999</c:v>
                </c:pt>
                <c:pt idx="93">
                  <c:v>1.06</c:v>
                </c:pt>
                <c:pt idx="94">
                  <c:v>1.18</c:v>
                </c:pt>
                <c:pt idx="95">
                  <c:v>1.21</c:v>
                </c:pt>
                <c:pt idx="96">
                  <c:v>1.34</c:v>
                </c:pt>
                <c:pt idx="97">
                  <c:v>1.3</c:v>
                </c:pt>
                <c:pt idx="98">
                  <c:v>1.3</c:v>
                </c:pt>
                <c:pt idx="99">
                  <c:v>1.27</c:v>
                </c:pt>
                <c:pt idx="100">
                  <c:v>1.17</c:v>
                </c:pt>
                <c:pt idx="101">
                  <c:v>1.2</c:v>
                </c:pt>
                <c:pt idx="102">
                  <c:v>1.07</c:v>
                </c:pt>
                <c:pt idx="103">
                  <c:v>1.1299999999999999</c:v>
                </c:pt>
                <c:pt idx="104">
                  <c:v>1.1299999999999999</c:v>
                </c:pt>
                <c:pt idx="105">
                  <c:v>1.0900000000000001</c:v>
                </c:pt>
                <c:pt idx="106">
                  <c:v>1.2</c:v>
                </c:pt>
                <c:pt idx="107">
                  <c:v>1.2</c:v>
                </c:pt>
                <c:pt idx="108">
                  <c:v>1.1499999999999999</c:v>
                </c:pt>
                <c:pt idx="109">
                  <c:v>1.1100000000000001</c:v>
                </c:pt>
                <c:pt idx="110">
                  <c:v>1.08</c:v>
                </c:pt>
                <c:pt idx="111">
                  <c:v>1.18</c:v>
                </c:pt>
                <c:pt idx="112">
                  <c:v>1.23</c:v>
                </c:pt>
                <c:pt idx="113">
                  <c:v>1.32</c:v>
                </c:pt>
                <c:pt idx="114">
                  <c:v>1.43</c:v>
                </c:pt>
                <c:pt idx="115">
                  <c:v>1.47</c:v>
                </c:pt>
                <c:pt idx="116">
                  <c:v>1.51</c:v>
                </c:pt>
                <c:pt idx="117">
                  <c:v>1.62</c:v>
                </c:pt>
                <c:pt idx="118">
                  <c:v>1.7</c:v>
                </c:pt>
                <c:pt idx="119">
                  <c:v>1.77</c:v>
                </c:pt>
                <c:pt idx="120">
                  <c:v>1.88</c:v>
                </c:pt>
                <c:pt idx="121">
                  <c:v>1.93</c:v>
                </c:pt>
                <c:pt idx="122">
                  <c:v>1.98</c:v>
                </c:pt>
                <c:pt idx="123">
                  <c:v>1.83</c:v>
                </c:pt>
                <c:pt idx="124">
                  <c:v>1.93</c:v>
                </c:pt>
                <c:pt idx="125">
                  <c:v>1.99</c:v>
                </c:pt>
                <c:pt idx="126">
                  <c:v>2.13</c:v>
                </c:pt>
                <c:pt idx="127">
                  <c:v>2.17</c:v>
                </c:pt>
                <c:pt idx="128">
                  <c:v>2.17</c:v>
                </c:pt>
                <c:pt idx="129">
                  <c:v>2.34</c:v>
                </c:pt>
                <c:pt idx="130">
                  <c:v>2.37</c:v>
                </c:pt>
                <c:pt idx="131">
                  <c:v>2.37</c:v>
                </c:pt>
                <c:pt idx="132">
                  <c:v>2.46</c:v>
                </c:pt>
                <c:pt idx="133">
                  <c:v>2.5</c:v>
                </c:pt>
                <c:pt idx="134">
                  <c:v>2.4900000000000002</c:v>
                </c:pt>
                <c:pt idx="135">
                  <c:v>2.2799999999999998</c:v>
                </c:pt>
                <c:pt idx="136">
                  <c:v>2.2799999999999998</c:v>
                </c:pt>
                <c:pt idx="137">
                  <c:v>2.16</c:v>
                </c:pt>
                <c:pt idx="138">
                  <c:v>2.39</c:v>
                </c:pt>
                <c:pt idx="139">
                  <c:v>2.27</c:v>
                </c:pt>
                <c:pt idx="140">
                  <c:v>1.96</c:v>
                </c:pt>
                <c:pt idx="141">
                  <c:v>1.76</c:v>
                </c:pt>
                <c:pt idx="142">
                  <c:v>1.61</c:v>
                </c:pt>
                <c:pt idx="143">
                  <c:v>1.54</c:v>
                </c:pt>
                <c:pt idx="144">
                  <c:v>1.56</c:v>
                </c:pt>
                <c:pt idx="145">
                  <c:v>1.67</c:v>
                </c:pt>
                <c:pt idx="146">
                  <c:v>1.25</c:v>
                </c:pt>
                <c:pt idx="147">
                  <c:v>1.43</c:v>
                </c:pt>
                <c:pt idx="148">
                  <c:v>1.39</c:v>
                </c:pt>
                <c:pt idx="149">
                  <c:v>1.73</c:v>
                </c:pt>
                <c:pt idx="150">
                  <c:v>1.86</c:v>
                </c:pt>
                <c:pt idx="151">
                  <c:v>1.82</c:v>
                </c:pt>
                <c:pt idx="152">
                  <c:v>1.85</c:v>
                </c:pt>
                <c:pt idx="153">
                  <c:v>1.99</c:v>
                </c:pt>
                <c:pt idx="154">
                  <c:v>1.94</c:v>
                </c:pt>
                <c:pt idx="155">
                  <c:v>2.02</c:v>
                </c:pt>
                <c:pt idx="156">
                  <c:v>1.88</c:v>
                </c:pt>
                <c:pt idx="157">
                  <c:v>1.95</c:v>
                </c:pt>
                <c:pt idx="158">
                  <c:v>1.69</c:v>
                </c:pt>
                <c:pt idx="159">
                  <c:v>1.69</c:v>
                </c:pt>
                <c:pt idx="160">
                  <c:v>1.81</c:v>
                </c:pt>
                <c:pt idx="161">
                  <c:v>1.7</c:v>
                </c:pt>
                <c:pt idx="162">
                  <c:v>1.89</c:v>
                </c:pt>
                <c:pt idx="163">
                  <c:v>1.77</c:v>
                </c:pt>
                <c:pt idx="164">
                  <c:v>2.06</c:v>
                </c:pt>
                <c:pt idx="165">
                  <c:v>2.04</c:v>
                </c:pt>
                <c:pt idx="166">
                  <c:v>1.95</c:v>
                </c:pt>
                <c:pt idx="167">
                  <c:v>2.0099999999999998</c:v>
                </c:pt>
                <c:pt idx="168">
                  <c:v>1.94</c:v>
                </c:pt>
                <c:pt idx="169">
                  <c:v>1.97</c:v>
                </c:pt>
                <c:pt idx="170">
                  <c:v>1.99</c:v>
                </c:pt>
                <c:pt idx="171">
                  <c:v>1.99</c:v>
                </c:pt>
                <c:pt idx="172">
                  <c:v>1.53</c:v>
                </c:pt>
                <c:pt idx="173">
                  <c:v>1.65</c:v>
                </c:pt>
                <c:pt idx="174">
                  <c:v>1.71</c:v>
                </c:pt>
                <c:pt idx="175">
                  <c:v>1.77</c:v>
                </c:pt>
                <c:pt idx="176">
                  <c:v>1.79</c:v>
                </c:pt>
                <c:pt idx="177">
                  <c:v>1.87</c:v>
                </c:pt>
                <c:pt idx="178">
                  <c:v>1.81</c:v>
                </c:pt>
                <c:pt idx="179">
                  <c:v>1.81</c:v>
                </c:pt>
                <c:pt idx="180">
                  <c:v>1.73</c:v>
                </c:pt>
                <c:pt idx="181">
                  <c:v>1.72</c:v>
                </c:pt>
                <c:pt idx="182">
                  <c:v>1.73</c:v>
                </c:pt>
                <c:pt idx="183">
                  <c:v>1.62</c:v>
                </c:pt>
                <c:pt idx="184">
                  <c:v>1.65</c:v>
                </c:pt>
                <c:pt idx="185">
                  <c:v>1.75</c:v>
                </c:pt>
                <c:pt idx="186">
                  <c:v>1.85</c:v>
                </c:pt>
                <c:pt idx="187">
                  <c:v>1.85</c:v>
                </c:pt>
                <c:pt idx="188">
                  <c:v>1.84</c:v>
                </c:pt>
                <c:pt idx="189">
                  <c:v>1.72</c:v>
                </c:pt>
                <c:pt idx="190">
                  <c:v>1.67</c:v>
                </c:pt>
                <c:pt idx="191">
                  <c:v>1.6</c:v>
                </c:pt>
                <c:pt idx="192">
                  <c:v>1.63</c:v>
                </c:pt>
                <c:pt idx="193">
                  <c:v>1.6</c:v>
                </c:pt>
                <c:pt idx="194">
                  <c:v>1.5</c:v>
                </c:pt>
                <c:pt idx="195">
                  <c:v>1.44</c:v>
                </c:pt>
                <c:pt idx="196">
                  <c:v>1.55</c:v>
                </c:pt>
                <c:pt idx="197">
                  <c:v>1.59</c:v>
                </c:pt>
                <c:pt idx="198">
                  <c:v>1.64</c:v>
                </c:pt>
                <c:pt idx="199">
                  <c:v>1.67</c:v>
                </c:pt>
                <c:pt idx="200">
                  <c:v>1.71</c:v>
                </c:pt>
                <c:pt idx="201">
                  <c:v>1.83</c:v>
                </c:pt>
                <c:pt idx="202">
                  <c:v>1.83</c:v>
                </c:pt>
                <c:pt idx="203">
                  <c:v>1.93</c:v>
                </c:pt>
                <c:pt idx="204">
                  <c:v>2.0699999999999998</c:v>
                </c:pt>
                <c:pt idx="205">
                  <c:v>2.19</c:v>
                </c:pt>
                <c:pt idx="206">
                  <c:v>2.31</c:v>
                </c:pt>
                <c:pt idx="207">
                  <c:v>2.3199999999999998</c:v>
                </c:pt>
                <c:pt idx="208">
                  <c:v>2.44</c:v>
                </c:pt>
                <c:pt idx="209">
                  <c:v>2.5</c:v>
                </c:pt>
                <c:pt idx="210">
                  <c:v>2.37</c:v>
                </c:pt>
                <c:pt idx="211">
                  <c:v>2.41</c:v>
                </c:pt>
                <c:pt idx="212">
                  <c:v>2.4700000000000002</c:v>
                </c:pt>
                <c:pt idx="213">
                  <c:v>2.4500000000000002</c:v>
                </c:pt>
                <c:pt idx="214">
                  <c:v>2.29</c:v>
                </c:pt>
                <c:pt idx="215">
                  <c:v>2.4300000000000002</c:v>
                </c:pt>
                <c:pt idx="216">
                  <c:v>2.4700000000000002</c:v>
                </c:pt>
                <c:pt idx="217">
                  <c:v>2.48</c:v>
                </c:pt>
                <c:pt idx="218">
                  <c:v>2.5299999999999998</c:v>
                </c:pt>
                <c:pt idx="219">
                  <c:v>2.5</c:v>
                </c:pt>
                <c:pt idx="220">
                  <c:v>2.63</c:v>
                </c:pt>
                <c:pt idx="221">
                  <c:v>2.77</c:v>
                </c:pt>
                <c:pt idx="222">
                  <c:v>2.72</c:v>
                </c:pt>
                <c:pt idx="223">
                  <c:v>2.76</c:v>
                </c:pt>
                <c:pt idx="224">
                  <c:v>2.76</c:v>
                </c:pt>
                <c:pt idx="225">
                  <c:v>2.76</c:v>
                </c:pt>
                <c:pt idx="226">
                  <c:v>2.8</c:v>
                </c:pt>
                <c:pt idx="227">
                  <c:v>2.9</c:v>
                </c:pt>
                <c:pt idx="228">
                  <c:v>2.95</c:v>
                </c:pt>
                <c:pt idx="229">
                  <c:v>3.15</c:v>
                </c:pt>
                <c:pt idx="230">
                  <c:v>3.01</c:v>
                </c:pt>
                <c:pt idx="231">
                  <c:v>3.29</c:v>
                </c:pt>
                <c:pt idx="232">
                  <c:v>3.35</c:v>
                </c:pt>
                <c:pt idx="233">
                  <c:v>3.35</c:v>
                </c:pt>
                <c:pt idx="234">
                  <c:v>3.29</c:v>
                </c:pt>
                <c:pt idx="235">
                  <c:v>3.5</c:v>
                </c:pt>
                <c:pt idx="236">
                  <c:v>3.65</c:v>
                </c:pt>
                <c:pt idx="237">
                  <c:v>3.77</c:v>
                </c:pt>
                <c:pt idx="238">
                  <c:v>3.92</c:v>
                </c:pt>
                <c:pt idx="239">
                  <c:v>3.96</c:v>
                </c:pt>
                <c:pt idx="240">
                  <c:v>4.25</c:v>
                </c:pt>
                <c:pt idx="241">
                  <c:v>3.97</c:v>
                </c:pt>
                <c:pt idx="242">
                  <c:v>4.16</c:v>
                </c:pt>
                <c:pt idx="243">
                  <c:v>4.33</c:v>
                </c:pt>
                <c:pt idx="244">
                  <c:v>4.45</c:v>
                </c:pt>
                <c:pt idx="245">
                  <c:v>4.29</c:v>
                </c:pt>
                <c:pt idx="246">
                  <c:v>4.1900000000000004</c:v>
                </c:pt>
                <c:pt idx="247">
                  <c:v>3.9</c:v>
                </c:pt>
                <c:pt idx="248">
                  <c:v>3.51</c:v>
                </c:pt>
                <c:pt idx="249">
                  <c:v>3.49</c:v>
                </c:pt>
                <c:pt idx="250">
                  <c:v>3.48</c:v>
                </c:pt>
                <c:pt idx="251">
                  <c:v>3.64</c:v>
                </c:pt>
                <c:pt idx="252">
                  <c:v>3.74</c:v>
                </c:pt>
                <c:pt idx="253">
                  <c:v>3.71</c:v>
                </c:pt>
                <c:pt idx="254">
                  <c:v>3.65</c:v>
                </c:pt>
                <c:pt idx="255">
                  <c:v>3.52</c:v>
                </c:pt>
                <c:pt idx="256">
                  <c:v>3.52</c:v>
                </c:pt>
                <c:pt idx="257">
                  <c:v>3.72</c:v>
                </c:pt>
                <c:pt idx="258">
                  <c:v>3.86</c:v>
                </c:pt>
                <c:pt idx="259">
                  <c:v>3.78</c:v>
                </c:pt>
                <c:pt idx="260">
                  <c:v>3.74</c:v>
                </c:pt>
                <c:pt idx="261">
                  <c:v>3.83</c:v>
                </c:pt>
                <c:pt idx="262">
                  <c:v>3.76</c:v>
                </c:pt>
                <c:pt idx="263">
                  <c:v>3.85</c:v>
                </c:pt>
                <c:pt idx="264">
                  <c:v>3.7</c:v>
                </c:pt>
                <c:pt idx="265">
                  <c:v>3.56</c:v>
                </c:pt>
                <c:pt idx="266">
                  <c:v>3.84</c:v>
                </c:pt>
                <c:pt idx="267">
                  <c:v>3.96</c:v>
                </c:pt>
                <c:pt idx="268">
                  <c:v>4.3</c:v>
                </c:pt>
                <c:pt idx="269">
                  <c:v>4.33</c:v>
                </c:pt>
                <c:pt idx="270">
                  <c:v>4.1100000000000003</c:v>
                </c:pt>
                <c:pt idx="271">
                  <c:v>4.17</c:v>
                </c:pt>
                <c:pt idx="272">
                  <c:v>4.0599999999999996</c:v>
                </c:pt>
                <c:pt idx="273">
                  <c:v>4.34</c:v>
                </c:pt>
                <c:pt idx="274">
                  <c:v>3.93</c:v>
                </c:pt>
                <c:pt idx="275">
                  <c:v>4.0599999999999996</c:v>
                </c:pt>
                <c:pt idx="276">
                  <c:v>4.08</c:v>
                </c:pt>
                <c:pt idx="277">
                  <c:v>3.96</c:v>
                </c:pt>
                <c:pt idx="278">
                  <c:v>4.09</c:v>
                </c:pt>
                <c:pt idx="279">
                  <c:v>4.01</c:v>
                </c:pt>
                <c:pt idx="280">
                  <c:v>3.91</c:v>
                </c:pt>
                <c:pt idx="281">
                  <c:v>3.92</c:v>
                </c:pt>
                <c:pt idx="282">
                  <c:v>4.17</c:v>
                </c:pt>
                <c:pt idx="283">
                  <c:v>4.26</c:v>
                </c:pt>
                <c:pt idx="284">
                  <c:v>4.37</c:v>
                </c:pt>
                <c:pt idx="285">
                  <c:v>4.5199999999999996</c:v>
                </c:pt>
                <c:pt idx="286">
                  <c:v>4.5999999999999996</c:v>
                </c:pt>
                <c:pt idx="287">
                  <c:v>4.83</c:v>
                </c:pt>
                <c:pt idx="288">
                  <c:v>4.92</c:v>
                </c:pt>
                <c:pt idx="289">
                  <c:v>5.0199999999999996</c:v>
                </c:pt>
                <c:pt idx="290">
                  <c:v>5.05</c:v>
                </c:pt>
                <c:pt idx="291">
                  <c:v>5.3</c:v>
                </c:pt>
                <c:pt idx="292">
                  <c:v>5.57</c:v>
                </c:pt>
                <c:pt idx="293">
                  <c:v>5.26</c:v>
                </c:pt>
                <c:pt idx="294">
                  <c:v>5.33</c:v>
                </c:pt>
                <c:pt idx="295">
                  <c:v>5.56</c:v>
                </c:pt>
                <c:pt idx="296">
                  <c:v>5.89</c:v>
                </c:pt>
                <c:pt idx="297">
                  <c:v>5.95</c:v>
                </c:pt>
                <c:pt idx="298">
                  <c:v>6.05</c:v>
                </c:pt>
                <c:pt idx="299">
                  <c:v>6.36</c:v>
                </c:pt>
                <c:pt idx="300">
                  <c:v>6.76</c:v>
                </c:pt>
                <c:pt idx="301">
                  <c:v>6.87</c:v>
                </c:pt>
                <c:pt idx="302">
                  <c:v>6.76</c:v>
                </c:pt>
                <c:pt idx="303">
                  <c:v>7.11</c:v>
                </c:pt>
                <c:pt idx="304">
                  <c:v>6.89</c:v>
                </c:pt>
                <c:pt idx="305">
                  <c:v>6.74</c:v>
                </c:pt>
                <c:pt idx="306">
                  <c:v>7.21</c:v>
                </c:pt>
                <c:pt idx="307">
                  <c:v>7.56</c:v>
                </c:pt>
                <c:pt idx="308">
                  <c:v>7.57</c:v>
                </c:pt>
                <c:pt idx="309">
                  <c:v>7.49</c:v>
                </c:pt>
                <c:pt idx="310">
                  <c:v>7.56</c:v>
                </c:pt>
                <c:pt idx="311">
                  <c:v>7.88</c:v>
                </c:pt>
                <c:pt idx="312">
                  <c:v>8.0299999999999994</c:v>
                </c:pt>
                <c:pt idx="313">
                  <c:v>7.8</c:v>
                </c:pt>
                <c:pt idx="314">
                  <c:v>8.19</c:v>
                </c:pt>
                <c:pt idx="315">
                  <c:v>7.86</c:v>
                </c:pt>
                <c:pt idx="316">
                  <c:v>8.1300000000000008</c:v>
                </c:pt>
                <c:pt idx="317">
                  <c:v>8.5299999999999994</c:v>
                </c:pt>
                <c:pt idx="318">
                  <c:v>8.6999999999999993</c:v>
                </c:pt>
                <c:pt idx="319">
                  <c:v>8.64</c:v>
                </c:pt>
                <c:pt idx="320">
                  <c:v>8.48</c:v>
                </c:pt>
                <c:pt idx="321">
                  <c:v>8.5</c:v>
                </c:pt>
                <c:pt idx="322">
                  <c:v>8.99</c:v>
                </c:pt>
                <c:pt idx="323">
                  <c:v>9.33</c:v>
                </c:pt>
                <c:pt idx="324">
                  <c:v>9.2799999999999994</c:v>
                </c:pt>
                <c:pt idx="325">
                  <c:v>9.19</c:v>
                </c:pt>
                <c:pt idx="326">
                  <c:v>8.99</c:v>
                </c:pt>
                <c:pt idx="327">
                  <c:v>8.7799999999999994</c:v>
                </c:pt>
                <c:pt idx="328">
                  <c:v>8.85</c:v>
                </c:pt>
                <c:pt idx="329">
                  <c:v>8.73</c:v>
                </c:pt>
                <c:pt idx="330">
                  <c:v>8.9700000000000006</c:v>
                </c:pt>
                <c:pt idx="331">
                  <c:v>8.52</c:v>
                </c:pt>
                <c:pt idx="332">
                  <c:v>8.5500000000000007</c:v>
                </c:pt>
                <c:pt idx="333">
                  <c:v>9.01</c:v>
                </c:pt>
                <c:pt idx="334">
                  <c:v>9.19</c:v>
                </c:pt>
                <c:pt idx="335">
                  <c:v>9.24</c:v>
                </c:pt>
                <c:pt idx="336">
                  <c:v>9.73</c:v>
                </c:pt>
                <c:pt idx="337">
                  <c:v>9.84</c:v>
                </c:pt>
                <c:pt idx="338">
                  <c:v>10.16</c:v>
                </c:pt>
                <c:pt idx="339">
                  <c:v>10.69</c:v>
                </c:pt>
                <c:pt idx="340">
                  <c:v>11.13</c:v>
                </c:pt>
                <c:pt idx="341">
                  <c:v>11.17</c:v>
                </c:pt>
                <c:pt idx="342">
                  <c:v>11.83</c:v>
                </c:pt>
                <c:pt idx="343">
                  <c:v>11.5</c:v>
                </c:pt>
                <c:pt idx="344">
                  <c:v>12.48</c:v>
                </c:pt>
                <c:pt idx="345">
                  <c:v>12.27</c:v>
                </c:pt>
                <c:pt idx="346">
                  <c:v>13.39</c:v>
                </c:pt>
                <c:pt idx="347">
                  <c:v>14.1</c:v>
                </c:pt>
                <c:pt idx="348">
                  <c:v>14.38</c:v>
                </c:pt>
                <c:pt idx="349">
                  <c:v>14.52</c:v>
                </c:pt>
                <c:pt idx="350">
                  <c:v>14.48</c:v>
                </c:pt>
                <c:pt idx="351">
                  <c:v>15.05</c:v>
                </c:pt>
                <c:pt idx="352">
                  <c:v>15.13</c:v>
                </c:pt>
                <c:pt idx="353">
                  <c:v>16.41</c:v>
                </c:pt>
                <c:pt idx="354">
                  <c:v>17.420000000000002</c:v>
                </c:pt>
                <c:pt idx="355">
                  <c:v>17.38</c:v>
                </c:pt>
                <c:pt idx="356">
                  <c:v>17.61</c:v>
                </c:pt>
                <c:pt idx="357">
                  <c:v>17.11</c:v>
                </c:pt>
                <c:pt idx="358">
                  <c:v>18.52</c:v>
                </c:pt>
                <c:pt idx="359">
                  <c:v>18.55</c:v>
                </c:pt>
                <c:pt idx="360">
                  <c:v>17.91</c:v>
                </c:pt>
                <c:pt idx="361">
                  <c:v>18.649999999999999</c:v>
                </c:pt>
                <c:pt idx="362">
                  <c:v>19.97</c:v>
                </c:pt>
                <c:pt idx="363">
                  <c:v>19.96</c:v>
                </c:pt>
                <c:pt idx="364">
                  <c:v>18.78</c:v>
                </c:pt>
                <c:pt idx="365">
                  <c:v>19.55</c:v>
                </c:pt>
                <c:pt idx="366">
                  <c:v>20.58</c:v>
                </c:pt>
                <c:pt idx="367">
                  <c:v>19.91</c:v>
                </c:pt>
                <c:pt idx="368">
                  <c:v>19.03</c:v>
                </c:pt>
                <c:pt idx="369">
                  <c:v>19.16</c:v>
                </c:pt>
                <c:pt idx="370">
                  <c:v>19.059999999999999</c:v>
                </c:pt>
                <c:pt idx="371">
                  <c:v>19.77</c:v>
                </c:pt>
                <c:pt idx="372">
                  <c:v>18.97</c:v>
                </c:pt>
                <c:pt idx="373">
                  <c:v>18.47</c:v>
                </c:pt>
                <c:pt idx="374">
                  <c:v>18.87</c:v>
                </c:pt>
                <c:pt idx="375">
                  <c:v>19.600000000000001</c:v>
                </c:pt>
                <c:pt idx="376">
                  <c:v>20.46</c:v>
                </c:pt>
                <c:pt idx="377">
                  <c:v>20.47</c:v>
                </c:pt>
                <c:pt idx="378">
                  <c:v>20.73</c:v>
                </c:pt>
                <c:pt idx="379">
                  <c:v>19.690000000000001</c:v>
                </c:pt>
                <c:pt idx="380">
                  <c:v>18.5</c:v>
                </c:pt>
                <c:pt idx="381">
                  <c:v>17.940000000000001</c:v>
                </c:pt>
                <c:pt idx="382">
                  <c:v>18.36</c:v>
                </c:pt>
                <c:pt idx="383">
                  <c:v>17.63</c:v>
                </c:pt>
                <c:pt idx="384">
                  <c:v>18.420000000000002</c:v>
                </c:pt>
                <c:pt idx="385">
                  <c:v>18.16</c:v>
                </c:pt>
                <c:pt idx="386">
                  <c:v>18.75</c:v>
                </c:pt>
                <c:pt idx="387">
                  <c:v>19.38</c:v>
                </c:pt>
                <c:pt idx="388">
                  <c:v>19.8</c:v>
                </c:pt>
                <c:pt idx="389">
                  <c:v>20.350000000000001</c:v>
                </c:pt>
                <c:pt idx="390">
                  <c:v>21.26</c:v>
                </c:pt>
                <c:pt idx="391">
                  <c:v>21.64</c:v>
                </c:pt>
                <c:pt idx="392">
                  <c:v>22.72</c:v>
                </c:pt>
                <c:pt idx="393">
                  <c:v>23.33</c:v>
                </c:pt>
                <c:pt idx="394">
                  <c:v>24</c:v>
                </c:pt>
                <c:pt idx="395">
                  <c:v>25.28</c:v>
                </c:pt>
                <c:pt idx="396">
                  <c:v>25.41</c:v>
                </c:pt>
                <c:pt idx="397">
                  <c:v>25.54</c:v>
                </c:pt>
                <c:pt idx="398">
                  <c:v>25.59</c:v>
                </c:pt>
                <c:pt idx="399">
                  <c:v>26.62</c:v>
                </c:pt>
                <c:pt idx="400">
                  <c:v>27.26</c:v>
                </c:pt>
                <c:pt idx="401">
                  <c:v>27.2</c:v>
                </c:pt>
                <c:pt idx="402">
                  <c:v>28.18</c:v>
                </c:pt>
                <c:pt idx="403">
                  <c:v>27.9</c:v>
                </c:pt>
                <c:pt idx="404">
                  <c:v>26.66</c:v>
                </c:pt>
                <c:pt idx="405">
                  <c:v>27</c:v>
                </c:pt>
                <c:pt idx="406">
                  <c:v>27.5</c:v>
                </c:pt>
                <c:pt idx="407">
                  <c:v>28.31</c:v>
                </c:pt>
                <c:pt idx="408">
                  <c:v>26.33</c:v>
                </c:pt>
                <c:pt idx="409">
                  <c:v>26.71</c:v>
                </c:pt>
                <c:pt idx="410">
                  <c:v>26.38</c:v>
                </c:pt>
                <c:pt idx="411">
                  <c:v>25.96</c:v>
                </c:pt>
                <c:pt idx="412">
                  <c:v>26.81</c:v>
                </c:pt>
                <c:pt idx="413">
                  <c:v>27.37</c:v>
                </c:pt>
                <c:pt idx="414">
                  <c:v>26.73</c:v>
                </c:pt>
                <c:pt idx="415">
                  <c:v>27.58</c:v>
                </c:pt>
                <c:pt idx="416">
                  <c:v>25.95</c:v>
                </c:pt>
                <c:pt idx="417">
                  <c:v>25.93</c:v>
                </c:pt>
                <c:pt idx="418">
                  <c:v>27.14</c:v>
                </c:pt>
                <c:pt idx="419">
                  <c:v>28.44</c:v>
                </c:pt>
                <c:pt idx="420">
                  <c:v>30.27</c:v>
                </c:pt>
                <c:pt idx="421">
                  <c:v>31.24</c:v>
                </c:pt>
                <c:pt idx="422">
                  <c:v>32.08</c:v>
                </c:pt>
                <c:pt idx="423">
                  <c:v>32.25</c:v>
                </c:pt>
                <c:pt idx="424">
                  <c:v>33.020000000000003</c:v>
                </c:pt>
                <c:pt idx="425">
                  <c:v>32.11</c:v>
                </c:pt>
                <c:pt idx="426">
                  <c:v>33.21</c:v>
                </c:pt>
                <c:pt idx="427">
                  <c:v>34.01</c:v>
                </c:pt>
                <c:pt idx="428">
                  <c:v>33.39</c:v>
                </c:pt>
                <c:pt idx="429">
                  <c:v>34.380000000000003</c:v>
                </c:pt>
                <c:pt idx="430">
                  <c:v>35.92</c:v>
                </c:pt>
                <c:pt idx="431">
                  <c:v>36.090000000000003</c:v>
                </c:pt>
                <c:pt idx="432">
                  <c:v>34.76</c:v>
                </c:pt>
                <c:pt idx="433">
                  <c:v>35.49</c:v>
                </c:pt>
                <c:pt idx="434">
                  <c:v>35.33</c:v>
                </c:pt>
                <c:pt idx="435">
                  <c:v>33.18</c:v>
                </c:pt>
                <c:pt idx="436">
                  <c:v>30.49</c:v>
                </c:pt>
                <c:pt idx="437">
                  <c:v>28.04</c:v>
                </c:pt>
                <c:pt idx="438">
                  <c:v>29.87</c:v>
                </c:pt>
                <c:pt idx="439">
                  <c:v>30.49</c:v>
                </c:pt>
                <c:pt idx="440">
                  <c:v>29.08</c:v>
                </c:pt>
                <c:pt idx="441">
                  <c:v>29.26</c:v>
                </c:pt>
                <c:pt idx="442">
                  <c:v>32.44</c:v>
                </c:pt>
                <c:pt idx="443">
                  <c:v>32.94</c:v>
                </c:pt>
                <c:pt idx="444">
                  <c:v>34.6</c:v>
                </c:pt>
                <c:pt idx="445">
                  <c:v>33.78</c:v>
                </c:pt>
                <c:pt idx="446">
                  <c:v>35.020000000000003</c:v>
                </c:pt>
                <c:pt idx="447">
                  <c:v>36.78</c:v>
                </c:pt>
                <c:pt idx="448">
                  <c:v>37.49</c:v>
                </c:pt>
                <c:pt idx="449">
                  <c:v>36.78</c:v>
                </c:pt>
                <c:pt idx="450">
                  <c:v>36.700000000000003</c:v>
                </c:pt>
                <c:pt idx="451">
                  <c:v>38.659999999999997</c:v>
                </c:pt>
                <c:pt idx="452">
                  <c:v>38.29</c:v>
                </c:pt>
                <c:pt idx="453">
                  <c:v>39.590000000000003</c:v>
                </c:pt>
                <c:pt idx="454">
                  <c:v>39.4</c:v>
                </c:pt>
                <c:pt idx="455">
                  <c:v>40.44</c:v>
                </c:pt>
                <c:pt idx="456">
                  <c:v>41.58</c:v>
                </c:pt>
                <c:pt idx="457">
                  <c:v>42.19</c:v>
                </c:pt>
                <c:pt idx="458">
                  <c:v>42.89</c:v>
                </c:pt>
                <c:pt idx="459">
                  <c:v>43.21</c:v>
                </c:pt>
                <c:pt idx="460">
                  <c:v>43.91</c:v>
                </c:pt>
                <c:pt idx="461">
                  <c:v>44.69</c:v>
                </c:pt>
                <c:pt idx="462">
                  <c:v>45.56</c:v>
                </c:pt>
                <c:pt idx="463">
                  <c:v>45.03</c:v>
                </c:pt>
                <c:pt idx="464">
                  <c:v>46.38</c:v>
                </c:pt>
                <c:pt idx="465">
                  <c:v>46.83</c:v>
                </c:pt>
                <c:pt idx="466">
                  <c:v>46.85</c:v>
                </c:pt>
                <c:pt idx="467">
                  <c:v>47.11</c:v>
                </c:pt>
                <c:pt idx="468">
                  <c:v>48.74</c:v>
                </c:pt>
                <c:pt idx="469">
                  <c:v>48.89</c:v>
                </c:pt>
                <c:pt idx="470">
                  <c:v>48.24</c:v>
                </c:pt>
                <c:pt idx="471">
                  <c:v>49.96</c:v>
                </c:pt>
                <c:pt idx="472">
                  <c:v>49.81</c:v>
                </c:pt>
                <c:pt idx="473">
                  <c:v>47.45</c:v>
                </c:pt>
                <c:pt idx="474">
                  <c:v>48.15</c:v>
                </c:pt>
                <c:pt idx="475">
                  <c:v>49.46</c:v>
                </c:pt>
                <c:pt idx="476">
                  <c:v>51.11</c:v>
                </c:pt>
                <c:pt idx="477">
                  <c:v>52.59</c:v>
                </c:pt>
                <c:pt idx="478">
                  <c:v>52.42</c:v>
                </c:pt>
                <c:pt idx="479">
                  <c:v>52.98</c:v>
                </c:pt>
                <c:pt idx="480">
                  <c:v>53.31</c:v>
                </c:pt>
                <c:pt idx="481">
                  <c:v>52.61</c:v>
                </c:pt>
                <c:pt idx="482">
                  <c:v>51.53</c:v>
                </c:pt>
                <c:pt idx="483">
                  <c:v>52.66</c:v>
                </c:pt>
                <c:pt idx="484">
                  <c:v>50.07</c:v>
                </c:pt>
                <c:pt idx="485">
                  <c:v>49.34</c:v>
                </c:pt>
                <c:pt idx="486">
                  <c:v>48.75</c:v>
                </c:pt>
                <c:pt idx="487">
                  <c:v>45.22</c:v>
                </c:pt>
                <c:pt idx="488">
                  <c:v>44.98</c:v>
                </c:pt>
                <c:pt idx="489">
                  <c:v>47.2</c:v>
                </c:pt>
                <c:pt idx="490">
                  <c:v>47.65</c:v>
                </c:pt>
                <c:pt idx="491">
                  <c:v>47.66</c:v>
                </c:pt>
                <c:pt idx="492">
                  <c:v>51.46</c:v>
                </c:pt>
                <c:pt idx="493">
                  <c:v>51.83</c:v>
                </c:pt>
                <c:pt idx="494">
                  <c:v>53.95</c:v>
                </c:pt>
                <c:pt idx="495">
                  <c:v>56.31</c:v>
                </c:pt>
                <c:pt idx="496">
                  <c:v>53.62</c:v>
                </c:pt>
                <c:pt idx="497">
                  <c:v>54.64</c:v>
                </c:pt>
                <c:pt idx="498">
                  <c:v>57.2</c:v>
                </c:pt>
                <c:pt idx="499">
                  <c:v>56.8</c:v>
                </c:pt>
                <c:pt idx="500">
                  <c:v>58.74</c:v>
                </c:pt>
                <c:pt idx="501">
                  <c:v>57.12</c:v>
                </c:pt>
                <c:pt idx="502">
                  <c:v>57.49</c:v>
                </c:pt>
                <c:pt idx="503">
                  <c:v>59.09</c:v>
                </c:pt>
                <c:pt idx="504">
                  <c:v>56.58</c:v>
                </c:pt>
                <c:pt idx="505">
                  <c:v>55.1</c:v>
                </c:pt>
                <c:pt idx="506">
                  <c:v>55.71</c:v>
                </c:pt>
                <c:pt idx="507">
                  <c:v>60.35</c:v>
                </c:pt>
                <c:pt idx="508">
                  <c:v>61.32</c:v>
                </c:pt>
                <c:pt idx="509">
                  <c:v>61.97</c:v>
                </c:pt>
                <c:pt idx="510">
                  <c:v>60.9</c:v>
                </c:pt>
                <c:pt idx="511">
                  <c:v>61.9</c:v>
                </c:pt>
                <c:pt idx="512">
                  <c:v>64.38</c:v>
                </c:pt>
                <c:pt idx="513">
                  <c:v>64.94</c:v>
                </c:pt>
                <c:pt idx="514">
                  <c:v>68.38</c:v>
                </c:pt>
                <c:pt idx="515">
                  <c:v>65.63</c:v>
                </c:pt>
                <c:pt idx="516">
                  <c:v>65.19</c:v>
                </c:pt>
                <c:pt idx="517">
                  <c:v>62.41</c:v>
                </c:pt>
                <c:pt idx="518">
                  <c:v>64.650000000000006</c:v>
                </c:pt>
                <c:pt idx="519">
                  <c:v>66.13</c:v>
                </c:pt>
                <c:pt idx="520">
                  <c:v>66.3</c:v>
                </c:pt>
                <c:pt idx="521">
                  <c:v>62.71</c:v>
                </c:pt>
                <c:pt idx="522">
                  <c:v>59.03</c:v>
                </c:pt>
                <c:pt idx="523">
                  <c:v>61.71</c:v>
                </c:pt>
                <c:pt idx="524">
                  <c:v>60.25</c:v>
                </c:pt>
                <c:pt idx="525">
                  <c:v>63.02</c:v>
                </c:pt>
                <c:pt idx="526">
                  <c:v>61.15</c:v>
                </c:pt>
                <c:pt idx="527">
                  <c:v>60.06</c:v>
                </c:pt>
                <c:pt idx="528">
                  <c:v>55.6</c:v>
                </c:pt>
                <c:pt idx="529">
                  <c:v>58.86</c:v>
                </c:pt>
                <c:pt idx="530">
                  <c:v>59.04</c:v>
                </c:pt>
                <c:pt idx="531">
                  <c:v>53.79</c:v>
                </c:pt>
                <c:pt idx="532">
                  <c:v>50.85</c:v>
                </c:pt>
                <c:pt idx="533">
                  <c:v>48.4</c:v>
                </c:pt>
                <c:pt idx="534">
                  <c:v>52.03</c:v>
                </c:pt>
                <c:pt idx="535">
                  <c:v>54.68</c:v>
                </c:pt>
                <c:pt idx="536">
                  <c:v>56.58</c:v>
                </c:pt>
                <c:pt idx="537">
                  <c:v>56.03</c:v>
                </c:pt>
                <c:pt idx="538">
                  <c:v>59.04</c:v>
                </c:pt>
                <c:pt idx="539">
                  <c:v>62.48</c:v>
                </c:pt>
                <c:pt idx="540">
                  <c:v>65.099999999999994</c:v>
                </c:pt>
                <c:pt idx="541">
                  <c:v>66.02</c:v>
                </c:pt>
                <c:pt idx="542">
                  <c:v>68.540000000000006</c:v>
                </c:pt>
                <c:pt idx="543">
                  <c:v>71.12</c:v>
                </c:pt>
                <c:pt idx="544">
                  <c:v>68.510000000000005</c:v>
                </c:pt>
                <c:pt idx="545">
                  <c:v>68.66</c:v>
                </c:pt>
                <c:pt idx="546">
                  <c:v>65.92</c:v>
                </c:pt>
                <c:pt idx="547">
                  <c:v>68.63</c:v>
                </c:pt>
                <c:pt idx="548">
                  <c:v>68.25</c:v>
                </c:pt>
                <c:pt idx="549">
                  <c:v>65.489999999999995</c:v>
                </c:pt>
                <c:pt idx="550">
                  <c:v>65.67</c:v>
                </c:pt>
                <c:pt idx="551">
                  <c:v>71.430000000000007</c:v>
                </c:pt>
                <c:pt idx="552">
                  <c:v>72.81</c:v>
                </c:pt>
                <c:pt idx="553">
                  <c:v>74.989999999999995</c:v>
                </c:pt>
                <c:pt idx="554">
                  <c:v>75.53</c:v>
                </c:pt>
                <c:pt idx="555">
                  <c:v>75.959999999999994</c:v>
                </c:pt>
                <c:pt idx="556">
                  <c:v>77.63</c:v>
                </c:pt>
                <c:pt idx="557">
                  <c:v>76.03</c:v>
                </c:pt>
                <c:pt idx="558">
                  <c:v>76.31</c:v>
                </c:pt>
                <c:pt idx="559">
                  <c:v>79.290000000000006</c:v>
                </c:pt>
                <c:pt idx="560">
                  <c:v>79.010000000000005</c:v>
                </c:pt>
                <c:pt idx="561">
                  <c:v>79.849999999999994</c:v>
                </c:pt>
                <c:pt idx="562">
                  <c:v>83.88</c:v>
                </c:pt>
                <c:pt idx="563">
                  <c:v>84.98</c:v>
                </c:pt>
                <c:pt idx="564">
                  <c:v>83.63</c:v>
                </c:pt>
                <c:pt idx="565">
                  <c:v>80.849999999999994</c:v>
                </c:pt>
                <c:pt idx="566">
                  <c:v>80.83</c:v>
                </c:pt>
                <c:pt idx="567">
                  <c:v>77.64</c:v>
                </c:pt>
                <c:pt idx="568">
                  <c:v>76.56</c:v>
                </c:pt>
                <c:pt idx="569">
                  <c:v>76.17</c:v>
                </c:pt>
                <c:pt idx="570">
                  <c:v>79.17</c:v>
                </c:pt>
                <c:pt idx="571">
                  <c:v>76.650000000000006</c:v>
                </c:pt>
                <c:pt idx="572">
                  <c:v>79.83</c:v>
                </c:pt>
                <c:pt idx="573">
                  <c:v>79.86</c:v>
                </c:pt>
                <c:pt idx="574">
                  <c:v>71.22</c:v>
                </c:pt>
                <c:pt idx="575">
                  <c:v>72.52</c:v>
                </c:pt>
                <c:pt idx="576">
                  <c:v>71.900000000000006</c:v>
                </c:pt>
                <c:pt idx="577">
                  <c:v>72.040000000000006</c:v>
                </c:pt>
                <c:pt idx="578">
                  <c:v>70.48</c:v>
                </c:pt>
                <c:pt idx="579">
                  <c:v>67.849999999999994</c:v>
                </c:pt>
                <c:pt idx="580">
                  <c:v>66</c:v>
                </c:pt>
                <c:pt idx="581">
                  <c:v>65.150000000000006</c:v>
                </c:pt>
                <c:pt idx="582">
                  <c:v>60.21</c:v>
                </c:pt>
                <c:pt idx="583">
                  <c:v>55.22</c:v>
                </c:pt>
                <c:pt idx="584">
                  <c:v>48.76</c:v>
                </c:pt>
                <c:pt idx="585">
                  <c:v>56.84</c:v>
                </c:pt>
                <c:pt idx="586">
                  <c:v>54.29</c:v>
                </c:pt>
                <c:pt idx="587">
                  <c:v>53.33</c:v>
                </c:pt>
                <c:pt idx="588">
                  <c:v>60</c:v>
                </c:pt>
                <c:pt idx="589">
                  <c:v>64.05</c:v>
                </c:pt>
                <c:pt idx="590">
                  <c:v>65.569999999999993</c:v>
                </c:pt>
                <c:pt idx="591">
                  <c:v>68.8</c:v>
                </c:pt>
                <c:pt idx="592">
                  <c:v>72.3</c:v>
                </c:pt>
                <c:pt idx="593">
                  <c:v>75.64</c:v>
                </c:pt>
                <c:pt idx="594">
                  <c:v>70.66</c:v>
                </c:pt>
                <c:pt idx="595">
                  <c:v>69.64</c:v>
                </c:pt>
                <c:pt idx="596">
                  <c:v>67.349999999999994</c:v>
                </c:pt>
                <c:pt idx="597">
                  <c:v>71.650000000000006</c:v>
                </c:pt>
                <c:pt idx="598">
                  <c:v>73.89</c:v>
                </c:pt>
                <c:pt idx="599">
                  <c:v>73.180000000000007</c:v>
                </c:pt>
                <c:pt idx="600">
                  <c:v>81.95</c:v>
                </c:pt>
                <c:pt idx="601">
                  <c:v>81.48</c:v>
                </c:pt>
                <c:pt idx="602">
                  <c:v>84.13</c:v>
                </c:pt>
                <c:pt idx="603">
                  <c:v>83.3</c:v>
                </c:pt>
                <c:pt idx="604">
                  <c:v>82.69</c:v>
                </c:pt>
                <c:pt idx="605">
                  <c:v>86.22</c:v>
                </c:pt>
                <c:pt idx="606">
                  <c:v>85.64</c:v>
                </c:pt>
                <c:pt idx="607">
                  <c:v>85.76</c:v>
                </c:pt>
                <c:pt idx="608">
                  <c:v>87.87</c:v>
                </c:pt>
                <c:pt idx="609">
                  <c:v>86.06</c:v>
                </c:pt>
                <c:pt idx="610">
                  <c:v>85.99</c:v>
                </c:pt>
                <c:pt idx="611">
                  <c:v>90.63</c:v>
                </c:pt>
                <c:pt idx="612">
                  <c:v>86.2</c:v>
                </c:pt>
                <c:pt idx="613">
                  <c:v>84.9</c:v>
                </c:pt>
                <c:pt idx="614">
                  <c:v>83.89</c:v>
                </c:pt>
                <c:pt idx="615">
                  <c:v>84</c:v>
                </c:pt>
                <c:pt idx="616">
                  <c:v>82.74</c:v>
                </c:pt>
                <c:pt idx="617">
                  <c:v>86.67</c:v>
                </c:pt>
                <c:pt idx="618">
                  <c:v>85.37</c:v>
                </c:pt>
                <c:pt idx="619">
                  <c:v>84.23</c:v>
                </c:pt>
                <c:pt idx="620">
                  <c:v>84.23</c:v>
                </c:pt>
                <c:pt idx="621">
                  <c:v>80.73</c:v>
                </c:pt>
                <c:pt idx="622">
                  <c:v>83.72</c:v>
                </c:pt>
                <c:pt idx="623">
                  <c:v>84.12</c:v>
                </c:pt>
                <c:pt idx="624">
                  <c:v>79.11</c:v>
                </c:pt>
                <c:pt idx="625">
                  <c:v>77.84</c:v>
                </c:pt>
                <c:pt idx="626">
                  <c:v>79.98</c:v>
                </c:pt>
                <c:pt idx="627">
                  <c:v>86.94</c:v>
                </c:pt>
                <c:pt idx="628">
                  <c:v>88.13</c:v>
                </c:pt>
                <c:pt idx="629">
                  <c:v>86.79</c:v>
                </c:pt>
                <c:pt idx="630">
                  <c:v>91.65</c:v>
                </c:pt>
                <c:pt idx="631">
                  <c:v>94.76</c:v>
                </c:pt>
                <c:pt idx="632">
                  <c:v>94.31</c:v>
                </c:pt>
                <c:pt idx="633">
                  <c:v>85.9</c:v>
                </c:pt>
                <c:pt idx="634">
                  <c:v>88.14</c:v>
                </c:pt>
                <c:pt idx="635">
                  <c:v>89.65</c:v>
                </c:pt>
                <c:pt idx="636">
                  <c:v>93.43</c:v>
                </c:pt>
                <c:pt idx="637">
                  <c:v>90.78</c:v>
                </c:pt>
                <c:pt idx="638">
                  <c:v>95.99</c:v>
                </c:pt>
                <c:pt idx="639">
                  <c:v>96.34</c:v>
                </c:pt>
                <c:pt idx="640">
                  <c:v>94.72</c:v>
                </c:pt>
                <c:pt idx="641">
                  <c:v>98.61</c:v>
                </c:pt>
                <c:pt idx="642">
                  <c:v>99.68</c:v>
                </c:pt>
                <c:pt idx="643">
                  <c:v>105.77</c:v>
                </c:pt>
                <c:pt idx="644">
                  <c:v>106.04</c:v>
                </c:pt>
                <c:pt idx="645">
                  <c:v>99.08</c:v>
                </c:pt>
                <c:pt idx="646">
                  <c:v>104.17</c:v>
                </c:pt>
                <c:pt idx="647">
                  <c:v>106.17</c:v>
                </c:pt>
                <c:pt idx="648">
                  <c:v>112.65</c:v>
                </c:pt>
                <c:pt idx="649">
                  <c:v>113</c:v>
                </c:pt>
                <c:pt idx="650">
                  <c:v>101.84</c:v>
                </c:pt>
                <c:pt idx="651">
                  <c:v>106.21</c:v>
                </c:pt>
                <c:pt idx="652">
                  <c:v>112.18</c:v>
                </c:pt>
                <c:pt idx="653">
                  <c:v>115.5</c:v>
                </c:pt>
                <c:pt idx="654">
                  <c:v>123.31</c:v>
                </c:pt>
                <c:pt idx="655">
                  <c:v>124.93</c:v>
                </c:pt>
                <c:pt idx="656">
                  <c:v>128.44</c:v>
                </c:pt>
                <c:pt idx="657">
                  <c:v>130.83000000000001</c:v>
                </c:pt>
                <c:pt idx="658">
                  <c:v>145.15</c:v>
                </c:pt>
                <c:pt idx="659">
                  <c:v>140.58000000000001</c:v>
                </c:pt>
                <c:pt idx="660">
                  <c:v>134.41999999999999</c:v>
                </c:pt>
                <c:pt idx="661">
                  <c:v>137.22</c:v>
                </c:pt>
                <c:pt idx="662">
                  <c:v>142.43</c:v>
                </c:pt>
                <c:pt idx="663">
                  <c:v>139.4</c:v>
                </c:pt>
                <c:pt idx="664">
                  <c:v>140.26</c:v>
                </c:pt>
                <c:pt idx="665">
                  <c:v>139.13999999999999</c:v>
                </c:pt>
                <c:pt idx="666">
                  <c:v>139.24</c:v>
                </c:pt>
                <c:pt idx="667">
                  <c:v>131.52000000000001</c:v>
                </c:pt>
                <c:pt idx="668">
                  <c:v>124.92</c:v>
                </c:pt>
                <c:pt idx="669">
                  <c:v>131.52000000000001</c:v>
                </c:pt>
                <c:pt idx="670">
                  <c:v>137.32</c:v>
                </c:pt>
                <c:pt idx="671">
                  <c:v>133.68</c:v>
                </c:pt>
                <c:pt idx="672">
                  <c:v>131.5</c:v>
                </c:pt>
                <c:pt idx="673">
                  <c:v>124.77</c:v>
                </c:pt>
                <c:pt idx="674">
                  <c:v>124.02</c:v>
                </c:pt>
                <c:pt idx="675">
                  <c:v>129.15</c:v>
                </c:pt>
                <c:pt idx="676">
                  <c:v>125.43</c:v>
                </c:pt>
                <c:pt idx="677">
                  <c:v>123.25</c:v>
                </c:pt>
                <c:pt idx="678">
                  <c:v>120.6</c:v>
                </c:pt>
                <c:pt idx="679">
                  <c:v>135.88</c:v>
                </c:pt>
                <c:pt idx="680">
                  <c:v>137.38</c:v>
                </c:pt>
                <c:pt idx="681">
                  <c:v>152.84</c:v>
                </c:pt>
                <c:pt idx="682">
                  <c:v>159.54</c:v>
                </c:pt>
                <c:pt idx="683">
                  <c:v>162.30000000000001</c:v>
                </c:pt>
                <c:pt idx="684">
                  <c:v>167.95</c:v>
                </c:pt>
                <c:pt idx="685">
                  <c:v>172.31</c:v>
                </c:pt>
                <c:pt idx="686">
                  <c:v>178.6</c:v>
                </c:pt>
                <c:pt idx="687">
                  <c:v>192.14</c:v>
                </c:pt>
                <c:pt idx="688">
                  <c:v>191.14</c:v>
                </c:pt>
                <c:pt idx="689">
                  <c:v>198.44</c:v>
                </c:pt>
                <c:pt idx="690">
                  <c:v>192.23</c:v>
                </c:pt>
                <c:pt idx="691">
                  <c:v>195.5</c:v>
                </c:pt>
                <c:pt idx="692">
                  <c:v>198.16</c:v>
                </c:pt>
                <c:pt idx="693">
                  <c:v>195.5</c:v>
                </c:pt>
                <c:pt idx="694">
                  <c:v>200.06</c:v>
                </c:pt>
                <c:pt idx="695">
                  <c:v>198.84</c:v>
                </c:pt>
                <c:pt idx="696">
                  <c:v>197.55</c:v>
                </c:pt>
                <c:pt idx="697">
                  <c:v>191.07</c:v>
                </c:pt>
                <c:pt idx="698">
                  <c:v>194.33</c:v>
                </c:pt>
                <c:pt idx="699">
                  <c:v>195.67</c:v>
                </c:pt>
                <c:pt idx="700">
                  <c:v>185.23</c:v>
                </c:pt>
                <c:pt idx="701">
                  <c:v>189.32</c:v>
                </c:pt>
                <c:pt idx="702">
                  <c:v>186.61</c:v>
                </c:pt>
                <c:pt idx="703">
                  <c:v>207.61</c:v>
                </c:pt>
                <c:pt idx="704">
                  <c:v>207.65</c:v>
                </c:pt>
                <c:pt idx="705">
                  <c:v>208.19</c:v>
                </c:pt>
                <c:pt idx="706">
                  <c:v>206.08</c:v>
                </c:pt>
                <c:pt idx="707">
                  <c:v>211.3</c:v>
                </c:pt>
                <c:pt idx="708">
                  <c:v>227.53</c:v>
                </c:pt>
                <c:pt idx="709">
                  <c:v>230.64</c:v>
                </c:pt>
                <c:pt idx="710">
                  <c:v>231.06</c:v>
                </c:pt>
                <c:pt idx="711">
                  <c:v>230.32</c:v>
                </c:pt>
                <c:pt idx="712">
                  <c:v>244.48</c:v>
                </c:pt>
                <c:pt idx="713">
                  <c:v>248.37</c:v>
                </c:pt>
                <c:pt idx="714">
                  <c:v>247.73</c:v>
                </c:pt>
                <c:pt idx="715">
                  <c:v>246.21</c:v>
                </c:pt>
                <c:pt idx="716">
                  <c:v>238.31</c:v>
                </c:pt>
                <c:pt idx="717">
                  <c:v>248.99</c:v>
                </c:pt>
                <c:pt idx="718">
                  <c:v>266.81</c:v>
                </c:pt>
                <c:pt idx="719">
                  <c:v>279.27</c:v>
                </c:pt>
                <c:pt idx="720">
                  <c:v>280.5</c:v>
                </c:pt>
                <c:pt idx="721">
                  <c:v>301.85000000000002</c:v>
                </c:pt>
                <c:pt idx="722">
                  <c:v>318.57</c:v>
                </c:pt>
                <c:pt idx="723">
                  <c:v>314.62</c:v>
                </c:pt>
                <c:pt idx="724">
                  <c:v>331.89</c:v>
                </c:pt>
                <c:pt idx="725">
                  <c:v>337.4</c:v>
                </c:pt>
                <c:pt idx="726">
                  <c:v>318.20999999999998</c:v>
                </c:pt>
                <c:pt idx="727">
                  <c:v>342.01</c:v>
                </c:pt>
                <c:pt idx="728">
                  <c:v>313.89</c:v>
                </c:pt>
                <c:pt idx="729">
                  <c:v>331.35</c:v>
                </c:pt>
                <c:pt idx="730">
                  <c:v>339.83</c:v>
                </c:pt>
                <c:pt idx="731">
                  <c:v>330.86</c:v>
                </c:pt>
                <c:pt idx="732">
                  <c:v>375.29</c:v>
                </c:pt>
                <c:pt idx="733">
                  <c:v>390.79</c:v>
                </c:pt>
                <c:pt idx="734">
                  <c:v>401.42</c:v>
                </c:pt>
                <c:pt idx="735">
                  <c:v>397.89</c:v>
                </c:pt>
                <c:pt idx="736">
                  <c:v>401.99</c:v>
                </c:pt>
                <c:pt idx="737">
                  <c:v>422.05</c:v>
                </c:pt>
                <c:pt idx="738">
                  <c:v>443.06</c:v>
                </c:pt>
                <c:pt idx="739">
                  <c:v>460.12</c:v>
                </c:pt>
                <c:pt idx="740">
                  <c:v>450</c:v>
                </c:pt>
                <c:pt idx="741">
                  <c:v>353.16</c:v>
                </c:pt>
                <c:pt idx="742">
                  <c:v>324.24</c:v>
                </c:pt>
                <c:pt idx="743">
                  <c:v>348.16</c:v>
                </c:pt>
                <c:pt idx="744">
                  <c:v>363.03</c:v>
                </c:pt>
                <c:pt idx="745">
                  <c:v>380.09</c:v>
                </c:pt>
                <c:pt idx="746">
                  <c:v>368.62</c:v>
                </c:pt>
                <c:pt idx="747">
                  <c:v>372.6</c:v>
                </c:pt>
                <c:pt idx="748">
                  <c:v>375.5</c:v>
                </c:pt>
                <c:pt idx="749">
                  <c:v>392.93</c:v>
                </c:pt>
                <c:pt idx="750">
                  <c:v>391.35</c:v>
                </c:pt>
                <c:pt idx="751">
                  <c:v>378.4</c:v>
                </c:pt>
                <c:pt idx="752">
                  <c:v>394.44</c:v>
                </c:pt>
                <c:pt idx="753">
                  <c:v>405.21</c:v>
                </c:pt>
                <c:pt idx="754">
                  <c:v>399.46</c:v>
                </c:pt>
                <c:pt idx="755">
                  <c:v>406.69</c:v>
                </c:pt>
                <c:pt idx="756">
                  <c:v>436.09</c:v>
                </c:pt>
                <c:pt idx="757">
                  <c:v>425.23</c:v>
                </c:pt>
                <c:pt idx="758">
                  <c:v>435.27</c:v>
                </c:pt>
                <c:pt idx="759">
                  <c:v>457.73</c:v>
                </c:pt>
                <c:pt idx="760">
                  <c:v>476.13</c:v>
                </c:pt>
                <c:pt idx="761">
                  <c:v>473.56</c:v>
                </c:pt>
                <c:pt idx="762">
                  <c:v>516.08000000000004</c:v>
                </c:pt>
                <c:pt idx="763">
                  <c:v>526.04</c:v>
                </c:pt>
                <c:pt idx="764">
                  <c:v>523.99</c:v>
                </c:pt>
                <c:pt idx="765">
                  <c:v>511.78</c:v>
                </c:pt>
                <c:pt idx="766">
                  <c:v>522.42999999999995</c:v>
                </c:pt>
                <c:pt idx="767">
                  <c:v>534.76</c:v>
                </c:pt>
                <c:pt idx="768">
                  <c:v>498.86</c:v>
                </c:pt>
                <c:pt idx="769">
                  <c:v>505.28</c:v>
                </c:pt>
                <c:pt idx="770">
                  <c:v>518.67999999999995</c:v>
                </c:pt>
                <c:pt idx="771">
                  <c:v>505.73</c:v>
                </c:pt>
                <c:pt idx="772">
                  <c:v>555.04</c:v>
                </c:pt>
                <c:pt idx="773">
                  <c:v>551.29999999999995</c:v>
                </c:pt>
                <c:pt idx="774">
                  <c:v>549.53</c:v>
                </c:pt>
                <c:pt idx="775">
                  <c:v>499.86</c:v>
                </c:pt>
                <c:pt idx="776">
                  <c:v>475.53</c:v>
                </c:pt>
                <c:pt idx="777">
                  <c:v>473.51</c:v>
                </c:pt>
                <c:pt idx="778">
                  <c:v>504.12</c:v>
                </c:pt>
                <c:pt idx="779">
                  <c:v>518.16</c:v>
                </c:pt>
                <c:pt idx="780">
                  <c:v>540.73</c:v>
                </c:pt>
                <c:pt idx="781">
                  <c:v>579.39</c:v>
                </c:pt>
                <c:pt idx="782">
                  <c:v>593.41999999999996</c:v>
                </c:pt>
                <c:pt idx="783">
                  <c:v>594.83000000000004</c:v>
                </c:pt>
                <c:pt idx="784">
                  <c:v>620.49</c:v>
                </c:pt>
                <c:pt idx="785">
                  <c:v>592.05999999999995</c:v>
                </c:pt>
                <c:pt idx="786">
                  <c:v>619.66</c:v>
                </c:pt>
                <c:pt idx="787">
                  <c:v>634.34</c:v>
                </c:pt>
                <c:pt idx="788">
                  <c:v>623.73</c:v>
                </c:pt>
                <c:pt idx="789">
                  <c:v>632.11</c:v>
                </c:pt>
                <c:pt idx="790">
                  <c:v>606.64</c:v>
                </c:pt>
                <c:pt idx="791">
                  <c:v>676.02</c:v>
                </c:pt>
                <c:pt idx="792">
                  <c:v>663.42</c:v>
                </c:pt>
                <c:pt idx="793">
                  <c:v>672.01</c:v>
                </c:pt>
                <c:pt idx="794">
                  <c:v>658.95</c:v>
                </c:pt>
                <c:pt idx="795">
                  <c:v>678.33</c:v>
                </c:pt>
                <c:pt idx="796">
                  <c:v>681.65</c:v>
                </c:pt>
                <c:pt idx="797">
                  <c:v>671.51</c:v>
                </c:pt>
                <c:pt idx="798">
                  <c:v>698.94</c:v>
                </c:pt>
                <c:pt idx="799">
                  <c:v>684.64</c:v>
                </c:pt>
                <c:pt idx="800">
                  <c:v>692.68</c:v>
                </c:pt>
                <c:pt idx="801">
                  <c:v>695.07</c:v>
                </c:pt>
                <c:pt idx="802">
                  <c:v>718.75</c:v>
                </c:pt>
                <c:pt idx="803">
                  <c:v>727.57</c:v>
                </c:pt>
                <c:pt idx="804">
                  <c:v>733.61</c:v>
                </c:pt>
                <c:pt idx="805">
                  <c:v>743.61</c:v>
                </c:pt>
                <c:pt idx="806">
                  <c:v>759.3</c:v>
                </c:pt>
                <c:pt idx="807">
                  <c:v>740.95</c:v>
                </c:pt>
                <c:pt idx="808">
                  <c:v>760.77</c:v>
                </c:pt>
                <c:pt idx="809">
                  <c:v>763</c:v>
                </c:pt>
                <c:pt idx="810">
                  <c:v>759.93</c:v>
                </c:pt>
                <c:pt idx="811">
                  <c:v>788.76</c:v>
                </c:pt>
                <c:pt idx="812">
                  <c:v>782.71</c:v>
                </c:pt>
                <c:pt idx="813">
                  <c:v>798.9</c:v>
                </c:pt>
                <c:pt idx="814">
                  <c:v>791.28</c:v>
                </c:pt>
                <c:pt idx="815">
                  <c:v>800.85</c:v>
                </c:pt>
                <c:pt idx="816">
                  <c:v>828.07</c:v>
                </c:pt>
                <c:pt idx="817">
                  <c:v>805.6</c:v>
                </c:pt>
                <c:pt idx="818">
                  <c:v>770.47</c:v>
                </c:pt>
                <c:pt idx="819">
                  <c:v>780.36</c:v>
                </c:pt>
                <c:pt idx="820">
                  <c:v>793.16</c:v>
                </c:pt>
                <c:pt idx="821">
                  <c:v>773.72</c:v>
                </c:pt>
                <c:pt idx="822">
                  <c:v>799.13</c:v>
                </c:pt>
                <c:pt idx="823">
                  <c:v>831.89</c:v>
                </c:pt>
                <c:pt idx="824">
                  <c:v>811.54</c:v>
                </c:pt>
                <c:pt idx="825">
                  <c:v>829.78</c:v>
                </c:pt>
                <c:pt idx="826">
                  <c:v>799.56</c:v>
                </c:pt>
                <c:pt idx="827">
                  <c:v>811.42</c:v>
                </c:pt>
                <c:pt idx="828">
                  <c:v>832.46</c:v>
                </c:pt>
                <c:pt idx="829">
                  <c:v>864.91</c:v>
                </c:pt>
                <c:pt idx="830">
                  <c:v>890.43</c:v>
                </c:pt>
                <c:pt idx="831">
                  <c:v>916.65</c:v>
                </c:pt>
                <c:pt idx="832">
                  <c:v>953.28</c:v>
                </c:pt>
                <c:pt idx="833">
                  <c:v>975.42</c:v>
                </c:pt>
                <c:pt idx="834">
                  <c:v>1007.77</c:v>
                </c:pt>
                <c:pt idx="835">
                  <c:v>1010.31</c:v>
                </c:pt>
                <c:pt idx="836">
                  <c:v>1052.95</c:v>
                </c:pt>
                <c:pt idx="837">
                  <c:v>1049.18</c:v>
                </c:pt>
                <c:pt idx="838">
                  <c:v>1095.23</c:v>
                </c:pt>
                <c:pt idx="839">
                  <c:v>1116.33</c:v>
                </c:pt>
                <c:pt idx="840">
                  <c:v>1154.33</c:v>
                </c:pt>
                <c:pt idx="841">
                  <c:v>1165.03</c:v>
                </c:pt>
                <c:pt idx="842">
                  <c:v>1176.24</c:v>
                </c:pt>
                <c:pt idx="843">
                  <c:v>1193.5899999999999</c:v>
                </c:pt>
                <c:pt idx="844">
                  <c:v>1224.3699999999999</c:v>
                </c:pt>
                <c:pt idx="845">
                  <c:v>1229.04</c:v>
                </c:pt>
                <c:pt idx="846">
                  <c:v>1174.74</c:v>
                </c:pt>
                <c:pt idx="847">
                  <c:v>1199.52</c:v>
                </c:pt>
                <c:pt idx="848">
                  <c:v>1267.03</c:v>
                </c:pt>
                <c:pt idx="849">
                  <c:v>1301.98</c:v>
                </c:pt>
                <c:pt idx="850">
                  <c:v>1400.39</c:v>
                </c:pt>
                <c:pt idx="851">
                  <c:v>1372.65</c:v>
                </c:pt>
                <c:pt idx="852">
                  <c:v>1458.4</c:v>
                </c:pt>
                <c:pt idx="853">
                  <c:v>1469.83</c:v>
                </c:pt>
                <c:pt idx="854">
                  <c:v>1409.44</c:v>
                </c:pt>
                <c:pt idx="855">
                  <c:v>1493.58</c:v>
                </c:pt>
                <c:pt idx="856">
                  <c:v>1584.52</c:v>
                </c:pt>
                <c:pt idx="857">
                  <c:v>1655.51</c:v>
                </c:pt>
                <c:pt idx="858">
                  <c:v>1787.23</c:v>
                </c:pt>
                <c:pt idx="859">
                  <c:v>1687.11</c:v>
                </c:pt>
                <c:pt idx="860">
                  <c:v>1779.5</c:v>
                </c:pt>
                <c:pt idx="861">
                  <c:v>1720.07</c:v>
                </c:pt>
                <c:pt idx="862">
                  <c:v>1799.7</c:v>
                </c:pt>
                <c:pt idx="863">
                  <c:v>1830.6</c:v>
                </c:pt>
                <c:pt idx="864">
                  <c:v>1850.86</c:v>
                </c:pt>
                <c:pt idx="865">
                  <c:v>1984.35</c:v>
                </c:pt>
                <c:pt idx="866">
                  <c:v>2085.9699999999998</c:v>
                </c:pt>
                <c:pt idx="867">
                  <c:v>2106.9499999999998</c:v>
                </c:pt>
                <c:pt idx="868">
                  <c:v>2070.7399999999998</c:v>
                </c:pt>
                <c:pt idx="869">
                  <c:v>2154.84</c:v>
                </c:pt>
                <c:pt idx="870">
                  <c:v>2131.9</c:v>
                </c:pt>
                <c:pt idx="871">
                  <c:v>1823.67</c:v>
                </c:pt>
                <c:pt idx="872">
                  <c:v>1940.5</c:v>
                </c:pt>
                <c:pt idx="873">
                  <c:v>2098.35</c:v>
                </c:pt>
                <c:pt idx="874">
                  <c:v>2225.52</c:v>
                </c:pt>
                <c:pt idx="875">
                  <c:v>2353.77</c:v>
                </c:pt>
                <c:pt idx="876">
                  <c:v>2452.19</c:v>
                </c:pt>
                <c:pt idx="877">
                  <c:v>2375.98</c:v>
                </c:pt>
                <c:pt idx="878">
                  <c:v>2471.04</c:v>
                </c:pt>
                <c:pt idx="879">
                  <c:v>2566.73</c:v>
                </c:pt>
                <c:pt idx="880">
                  <c:v>2506.12</c:v>
                </c:pt>
                <c:pt idx="881">
                  <c:v>2645.21</c:v>
                </c:pt>
                <c:pt idx="882">
                  <c:v>2562.61</c:v>
                </c:pt>
                <c:pt idx="883">
                  <c:v>2549.9299999999998</c:v>
                </c:pt>
                <c:pt idx="884">
                  <c:v>2480.0300000000002</c:v>
                </c:pt>
                <c:pt idx="885">
                  <c:v>2636.97</c:v>
                </c:pt>
                <c:pt idx="886">
                  <c:v>2690.57</c:v>
                </c:pt>
                <c:pt idx="887">
                  <c:v>2849.04</c:v>
                </c:pt>
                <c:pt idx="888">
                  <c:v>2705.89</c:v>
                </c:pt>
                <c:pt idx="889">
                  <c:v>2654.67</c:v>
                </c:pt>
                <c:pt idx="890">
                  <c:v>2914.38</c:v>
                </c:pt>
                <c:pt idx="891">
                  <c:v>2826.7</c:v>
                </c:pt>
                <c:pt idx="892">
                  <c:v>2768.7</c:v>
                </c:pt>
                <c:pt idx="893">
                  <c:v>2836.96</c:v>
                </c:pt>
                <c:pt idx="894">
                  <c:v>2792.6</c:v>
                </c:pt>
                <c:pt idx="895">
                  <c:v>2966.06</c:v>
                </c:pt>
                <c:pt idx="896">
                  <c:v>2809.48</c:v>
                </c:pt>
                <c:pt idx="897">
                  <c:v>2797.6</c:v>
                </c:pt>
                <c:pt idx="898">
                  <c:v>2577.04</c:v>
                </c:pt>
                <c:pt idx="899">
                  <c:v>2589.65</c:v>
                </c:pt>
                <c:pt idx="900">
                  <c:v>2681.53</c:v>
                </c:pt>
                <c:pt idx="901">
                  <c:v>2437.02</c:v>
                </c:pt>
                <c:pt idx="902">
                  <c:v>2282.64</c:v>
                </c:pt>
                <c:pt idx="903">
                  <c:v>2460.02</c:v>
                </c:pt>
                <c:pt idx="904">
                  <c:v>2476.5</c:v>
                </c:pt>
                <c:pt idx="905">
                  <c:v>2416.23</c:v>
                </c:pt>
                <c:pt idx="906">
                  <c:v>2392.44</c:v>
                </c:pt>
                <c:pt idx="907">
                  <c:v>2242.67</c:v>
                </c:pt>
                <c:pt idx="908">
                  <c:v>2061.5700000000002</c:v>
                </c:pt>
                <c:pt idx="909">
                  <c:v>2100.88</c:v>
                </c:pt>
                <c:pt idx="910">
                  <c:v>2262.0300000000002</c:v>
                </c:pt>
                <c:pt idx="911">
                  <c:v>2281.85</c:v>
                </c:pt>
                <c:pt idx="912">
                  <c:v>2248.5500000000002</c:v>
                </c:pt>
                <c:pt idx="913">
                  <c:v>2205.19</c:v>
                </c:pt>
                <c:pt idx="914">
                  <c:v>2288.12</c:v>
                </c:pt>
                <c:pt idx="915">
                  <c:v>2149.4</c:v>
                </c:pt>
                <c:pt idx="916">
                  <c:v>2133.56</c:v>
                </c:pt>
                <c:pt idx="917">
                  <c:v>1981.57</c:v>
                </c:pt>
                <c:pt idx="918">
                  <c:v>1827.12</c:v>
                </c:pt>
                <c:pt idx="919">
                  <c:v>1839.11</c:v>
                </c:pt>
                <c:pt idx="920">
                  <c:v>1639.24</c:v>
                </c:pt>
                <c:pt idx="921">
                  <c:v>1783.52</c:v>
                </c:pt>
                <c:pt idx="922">
                  <c:v>1888.49</c:v>
                </c:pt>
                <c:pt idx="923">
                  <c:v>1777.52</c:v>
                </c:pt>
                <c:pt idx="924">
                  <c:v>1730.95</c:v>
                </c:pt>
                <c:pt idx="925">
                  <c:v>1704.99</c:v>
                </c:pt>
                <c:pt idx="926">
                  <c:v>1721.54</c:v>
                </c:pt>
                <c:pt idx="927">
                  <c:v>1863.35</c:v>
                </c:pt>
                <c:pt idx="928">
                  <c:v>1961.53</c:v>
                </c:pt>
                <c:pt idx="929">
                  <c:v>1986.64</c:v>
                </c:pt>
                <c:pt idx="930">
                  <c:v>2021.66</c:v>
                </c:pt>
                <c:pt idx="931">
                  <c:v>2061.08</c:v>
                </c:pt>
                <c:pt idx="932">
                  <c:v>2039.19</c:v>
                </c:pt>
                <c:pt idx="933">
                  <c:v>2154.5500000000002</c:v>
                </c:pt>
                <c:pt idx="934">
                  <c:v>2173.5100000000002</c:v>
                </c:pt>
                <c:pt idx="935">
                  <c:v>2287.4899999999998</c:v>
                </c:pt>
                <c:pt idx="936">
                  <c:v>2329.48</c:v>
                </c:pt>
                <c:pt idx="937">
                  <c:v>2361.86</c:v>
                </c:pt>
                <c:pt idx="938">
                  <c:v>2326.21</c:v>
                </c:pt>
                <c:pt idx="939">
                  <c:v>2289.69</c:v>
                </c:pt>
                <c:pt idx="940">
                  <c:v>2321.11</c:v>
                </c:pt>
                <c:pt idx="941">
                  <c:v>2366.23</c:v>
                </c:pt>
                <c:pt idx="942">
                  <c:v>2287.91</c:v>
                </c:pt>
                <c:pt idx="943">
                  <c:v>2297.13</c:v>
                </c:pt>
                <c:pt idx="944">
                  <c:v>2322.0100000000002</c:v>
                </c:pt>
                <c:pt idx="945">
                  <c:v>2357.4899999999998</c:v>
                </c:pt>
                <c:pt idx="946">
                  <c:v>2452.87</c:v>
                </c:pt>
                <c:pt idx="947">
                  <c:v>2536.34</c:v>
                </c:pt>
                <c:pt idx="948">
                  <c:v>2474.52</c:v>
                </c:pt>
                <c:pt idx="949">
                  <c:v>2526.58</c:v>
                </c:pt>
                <c:pt idx="950">
                  <c:v>2481.84</c:v>
                </c:pt>
                <c:pt idx="951">
                  <c:v>2434.7600000000002</c:v>
                </c:pt>
                <c:pt idx="952">
                  <c:v>2512.23</c:v>
                </c:pt>
                <c:pt idx="953">
                  <c:v>2515.8000000000002</c:v>
                </c:pt>
                <c:pt idx="954">
                  <c:v>2609.38</c:v>
                </c:pt>
                <c:pt idx="955">
                  <c:v>2585.59</c:v>
                </c:pt>
                <c:pt idx="956">
                  <c:v>2606.5300000000002</c:v>
                </c:pt>
                <c:pt idx="957">
                  <c:v>2563.08</c:v>
                </c:pt>
                <c:pt idx="958">
                  <c:v>2660.01</c:v>
                </c:pt>
                <c:pt idx="959">
                  <c:v>2660.95</c:v>
                </c:pt>
                <c:pt idx="960">
                  <c:v>2731.41</c:v>
                </c:pt>
                <c:pt idx="961">
                  <c:v>2738.81</c:v>
                </c:pt>
                <c:pt idx="962">
                  <c:v>2772.91</c:v>
                </c:pt>
                <c:pt idx="963">
                  <c:v>2810.15</c:v>
                </c:pt>
                <c:pt idx="964">
                  <c:v>2729.27</c:v>
                </c:pt>
                <c:pt idx="965">
                  <c:v>2732.98</c:v>
                </c:pt>
                <c:pt idx="966">
                  <c:v>2749.85</c:v>
                </c:pt>
                <c:pt idx="967">
                  <c:v>2815.27</c:v>
                </c:pt>
                <c:pt idx="968">
                  <c:v>2887.82</c:v>
                </c:pt>
                <c:pt idx="969">
                  <c:v>2981.94</c:v>
                </c:pt>
                <c:pt idx="970">
                  <c:v>3038.65</c:v>
                </c:pt>
                <c:pt idx="971">
                  <c:v>3081.28</c:v>
                </c:pt>
                <c:pt idx="972">
                  <c:v>3127.88</c:v>
                </c:pt>
                <c:pt idx="973">
                  <c:v>3066.7</c:v>
                </c:pt>
                <c:pt idx="974">
                  <c:v>3101</c:v>
                </c:pt>
                <c:pt idx="975">
                  <c:v>3238.36</c:v>
                </c:pt>
                <c:pt idx="976">
                  <c:v>3351.36</c:v>
                </c:pt>
                <c:pt idx="977">
                  <c:v>3295.69</c:v>
                </c:pt>
                <c:pt idx="978">
                  <c:v>3193.51</c:v>
                </c:pt>
                <c:pt idx="979">
                  <c:v>3241.38</c:v>
                </c:pt>
                <c:pt idx="980">
                  <c:v>3362.6</c:v>
                </c:pt>
                <c:pt idx="981">
                  <c:v>3416.1</c:v>
                </c:pt>
                <c:pt idx="982">
                  <c:v>3273.28</c:v>
                </c:pt>
                <c:pt idx="983">
                  <c:v>3250.56</c:v>
                </c:pt>
                <c:pt idx="984">
                  <c:v>3055.53</c:v>
                </c:pt>
                <c:pt idx="985">
                  <c:v>2956.25</c:v>
                </c:pt>
                <c:pt idx="986">
                  <c:v>2943.48</c:v>
                </c:pt>
                <c:pt idx="987">
                  <c:v>3086.83</c:v>
                </c:pt>
                <c:pt idx="988">
                  <c:v>3126.96</c:v>
                </c:pt>
                <c:pt idx="989">
                  <c:v>2863.35</c:v>
                </c:pt>
                <c:pt idx="990">
                  <c:v>2839.27</c:v>
                </c:pt>
                <c:pt idx="991">
                  <c:v>2880.33</c:v>
                </c:pt>
                <c:pt idx="992">
                  <c:v>2623.66</c:v>
                </c:pt>
                <c:pt idx="993">
                  <c:v>2183.02</c:v>
                </c:pt>
                <c:pt idx="994">
                  <c:v>2026.39</c:v>
                </c:pt>
                <c:pt idx="995">
                  <c:v>2047.95</c:v>
                </c:pt>
                <c:pt idx="996">
                  <c:v>1875.33</c:v>
                </c:pt>
                <c:pt idx="997">
                  <c:v>1675.65</c:v>
                </c:pt>
                <c:pt idx="998">
                  <c:v>1822.43</c:v>
                </c:pt>
                <c:pt idx="999">
                  <c:v>1996.85</c:v>
                </c:pt>
                <c:pt idx="1000">
                  <c:v>2108.54</c:v>
                </c:pt>
                <c:pt idx="1001">
                  <c:v>2112.71</c:v>
                </c:pt>
                <c:pt idx="1002">
                  <c:v>2272.5100000000002</c:v>
                </c:pt>
                <c:pt idx="1003">
                  <c:v>2354.5500000000002</c:v>
                </c:pt>
                <c:pt idx="1004">
                  <c:v>2442.42</c:v>
                </c:pt>
                <c:pt idx="1005">
                  <c:v>2397.0500000000002</c:v>
                </c:pt>
                <c:pt idx="1006">
                  <c:v>2540.8200000000002</c:v>
                </c:pt>
                <c:pt idx="1007">
                  <c:v>2589.91</c:v>
                </c:pt>
                <c:pt idx="1008">
                  <c:v>2496.75</c:v>
                </c:pt>
                <c:pt idx="1009">
                  <c:v>2574.09</c:v>
                </c:pt>
                <c:pt idx="1010">
                  <c:v>2729.42</c:v>
                </c:pt>
                <c:pt idx="1011">
                  <c:v>2772.51</c:v>
                </c:pt>
                <c:pt idx="1012">
                  <c:v>2551.13</c:v>
                </c:pt>
                <c:pt idx="1013">
                  <c:v>2417.58</c:v>
                </c:pt>
                <c:pt idx="1014">
                  <c:v>2586.96</c:v>
                </c:pt>
                <c:pt idx="1015">
                  <c:v>2470.1799999999998</c:v>
                </c:pt>
                <c:pt idx="1016">
                  <c:v>2690.63</c:v>
                </c:pt>
                <c:pt idx="1017">
                  <c:v>2793</c:v>
                </c:pt>
                <c:pt idx="1018">
                  <c:v>2793.36</c:v>
                </c:pt>
                <c:pt idx="1019">
                  <c:v>2980.04</c:v>
                </c:pt>
                <c:pt idx="1020">
                  <c:v>3050.67</c:v>
                </c:pt>
                <c:pt idx="1021">
                  <c:v>3155.19</c:v>
                </c:pt>
                <c:pt idx="1022">
                  <c:v>3156.44</c:v>
                </c:pt>
                <c:pt idx="1023">
                  <c:v>3249.92</c:v>
                </c:pt>
                <c:pt idx="1024">
                  <c:v>3213.13</c:v>
                </c:pt>
                <c:pt idx="1025">
                  <c:v>3159.57</c:v>
                </c:pt>
                <c:pt idx="1026">
                  <c:v>3095.32</c:v>
                </c:pt>
                <c:pt idx="1027">
                  <c:v>2927.18</c:v>
                </c:pt>
                <c:pt idx="1028">
                  <c:v>2721.41</c:v>
                </c:pt>
                <c:pt idx="1029">
                  <c:v>3018.84</c:v>
                </c:pt>
                <c:pt idx="1030">
                  <c:v>3012.17</c:v>
                </c:pt>
                <c:pt idx="1031">
                  <c:v>3042.98</c:v>
                </c:pt>
                <c:pt idx="1032" formatCode="0.00">
                  <c:v>3179.35</c:v>
                </c:pt>
                <c:pt idx="1033" formatCode="0.00">
                  <c:v>3316.83</c:v>
                </c:pt>
                <c:pt idx="1034" formatCode="0.00">
                  <c:v>3425.99</c:v>
                </c:pt>
                <c:pt idx="1035" formatCode="0.00">
                  <c:v>3404.48</c:v>
                </c:pt>
                <c:pt idx="1036" formatCode="0.00">
                  <c:v>3199.87</c:v>
                </c:pt>
                <c:pt idx="1037" formatCode="0.00">
                  <c:v>3331.72</c:v>
                </c:pt>
                <c:pt idx="1038" formatCode="0.00">
                  <c:v>3377.99</c:v>
                </c:pt>
                <c:pt idx="1039" formatCode="0.00">
                  <c:v>3454.07</c:v>
                </c:pt>
                <c:pt idx="1040" formatCode="0.00">
                  <c:v>3543.33</c:v>
                </c:pt>
                <c:pt idx="1041" formatCode="0.00">
                  <c:v>3477.91</c:v>
                </c:pt>
                <c:pt idx="1042" formatCode="0.00">
                  <c:v>3498.08</c:v>
                </c:pt>
                <c:pt idx="1043" formatCode="0.00">
                  <c:v>3529.97</c:v>
                </c:pt>
                <c:pt idx="1044" formatCode="0.00">
                  <c:v>3712.8</c:v>
                </c:pt>
                <c:pt idx="1045" formatCode="0.00">
                  <c:v>3763.2</c:v>
                </c:pt>
                <c:pt idx="1046" formatCode="0.00">
                  <c:v>3904.33</c:v>
                </c:pt>
                <c:pt idx="1047" formatCode="0.00">
                  <c:v>3979.56</c:v>
                </c:pt>
                <c:pt idx="1048" formatCode="0.00">
                  <c:v>4072.65</c:v>
                </c:pt>
                <c:pt idx="1049" formatCode="0.00">
                  <c:v>4017.96</c:v>
                </c:pt>
                <c:pt idx="1050" formatCode="0.00">
                  <c:v>4222.41</c:v>
                </c:pt>
                <c:pt idx="1051" formatCode="0.00">
                  <c:v>4100.12</c:v>
                </c:pt>
                <c:pt idx="1052" formatCode="0.00">
                  <c:v>4228.7</c:v>
                </c:pt>
                <c:pt idx="1053" formatCode="0.00">
                  <c:v>4423.08</c:v>
                </c:pt>
                <c:pt idx="1054" formatCode="0.00">
                  <c:v>4557.87</c:v>
                </c:pt>
                <c:pt idx="1055" formatCode="0.00">
                  <c:v>4673.26</c:v>
                </c:pt>
                <c:pt idx="1056" formatCode="0.00">
                  <c:v>4511.68</c:v>
                </c:pt>
                <c:pt idx="1057" formatCode="0.00">
                  <c:v>4718.0600000000004</c:v>
                </c:pt>
                <c:pt idx="1058" formatCode="0.00">
                  <c:v>4757.72</c:v>
                </c:pt>
                <c:pt idx="1059" formatCode="0.00">
                  <c:v>4792.8900000000003</c:v>
                </c:pt>
                <c:pt idx="1060" formatCode="0.00">
                  <c:v>4905.3999999999996</c:v>
                </c:pt>
                <c:pt idx="1061" formatCode="0.00">
                  <c:v>5006.7299999999996</c:v>
                </c:pt>
                <c:pt idx="1062" formatCode="0.00">
                  <c:v>4937.6899999999996</c:v>
                </c:pt>
                <c:pt idx="1063" formatCode="0.00">
                  <c:v>5135.22</c:v>
                </c:pt>
                <c:pt idx="1064" formatCode="0.00">
                  <c:v>5063.2</c:v>
                </c:pt>
                <c:pt idx="1065" formatCode="0.00">
                  <c:v>5186.87</c:v>
                </c:pt>
                <c:pt idx="1066" formatCode="0.00">
                  <c:v>5326.37</c:v>
                </c:pt>
                <c:pt idx="1067" formatCode="0.00">
                  <c:v>5312.96</c:v>
                </c:pt>
                <c:pt idx="1068" formatCode="0.00">
                  <c:v>5153.46</c:v>
                </c:pt>
                <c:pt idx="1069" formatCode="0.00">
                  <c:v>5449.64</c:v>
                </c:pt>
                <c:pt idx="1070" formatCode="0.00">
                  <c:v>5363.46</c:v>
                </c:pt>
                <c:pt idx="1071" formatCode="0.00">
                  <c:v>5414.91</c:v>
                </c:pt>
                <c:pt idx="1072" formatCode="0.00">
                  <c:v>5484.54</c:v>
                </c:pt>
                <c:pt idx="1073" formatCode="0.00">
                  <c:v>5378.37</c:v>
                </c:pt>
                <c:pt idx="1074" formatCode="0.00">
                  <c:v>5491.06</c:v>
                </c:pt>
                <c:pt idx="1075" formatCode="0.00">
                  <c:v>5159.76</c:v>
                </c:pt>
                <c:pt idx="1076" formatCode="0.00">
                  <c:v>5032.09</c:v>
                </c:pt>
                <c:pt idx="1077" formatCode="0.00">
                  <c:v>5456.57</c:v>
                </c:pt>
                <c:pt idx="1078" formatCode="0.00">
                  <c:v>5472.79</c:v>
                </c:pt>
                <c:pt idx="1079" formatCode="0.00">
                  <c:v>5386.48</c:v>
                </c:pt>
                <c:pt idx="1080" formatCode="0.00">
                  <c:v>5119.18</c:v>
                </c:pt>
                <c:pt idx="1081" formatCode="0.00">
                  <c:v>5112.2700000000004</c:v>
                </c:pt>
                <c:pt idx="1082" formatCode="0.00">
                  <c:v>5459.08</c:v>
                </c:pt>
                <c:pt idx="1083" formatCode="0.00">
                  <c:v>5480.24</c:v>
                </c:pt>
                <c:pt idx="1084" formatCode="0.00">
                  <c:v>5578.66</c:v>
                </c:pt>
                <c:pt idx="1085" formatCode="0.00">
                  <c:v>5593.11</c:v>
                </c:pt>
                <c:pt idx="1086" formatCode="0.00">
                  <c:v>5799.32</c:v>
                </c:pt>
                <c:pt idx="1087" formatCode="0.00">
                  <c:v>5807.47</c:v>
                </c:pt>
                <c:pt idx="1088" formatCode="0.00">
                  <c:v>5808.56</c:v>
                </c:pt>
                <c:pt idx="1089" formatCode="0.00">
                  <c:v>5702.61</c:v>
                </c:pt>
                <c:pt idx="1090" formatCode="0.00">
                  <c:v>5913.8</c:v>
                </c:pt>
                <c:pt idx="1091" formatCode="0.00">
                  <c:v>6030.7</c:v>
                </c:pt>
                <c:pt idx="1092" formatCode="0.00">
                  <c:v>6145.08</c:v>
                </c:pt>
                <c:pt idx="1093" formatCode="0.00">
                  <c:v>6389.07</c:v>
                </c:pt>
                <c:pt idx="1094" formatCode="0.00">
                  <c:v>6396.53</c:v>
                </c:pt>
                <c:pt idx="1095" formatCode="0.00">
                  <c:v>6462.22</c:v>
                </c:pt>
                <c:pt idx="1096" formatCode="0.00">
                  <c:v>6553.16</c:v>
                </c:pt>
                <c:pt idx="1097" formatCode="0.00">
                  <c:v>6594.06</c:v>
                </c:pt>
                <c:pt idx="1098" formatCode="0.00">
                  <c:v>6729.65</c:v>
                </c:pt>
                <c:pt idx="1099" formatCode="0.00">
                  <c:v>6750.25</c:v>
                </c:pt>
                <c:pt idx="1100" formatCode="0.00">
                  <c:v>6889.5</c:v>
                </c:pt>
                <c:pt idx="1101" formatCode="0.00">
                  <c:v>7050.27</c:v>
                </c:pt>
                <c:pt idx="1102" formatCode="0.00">
                  <c:v>7266.5</c:v>
                </c:pt>
                <c:pt idx="1103" formatCode="0.00">
                  <c:v>7347.29</c:v>
                </c:pt>
              </c:numCache>
            </c:numRef>
          </c:val>
          <c:extLst>
            <c:ext xmlns:c16="http://schemas.microsoft.com/office/drawing/2014/chart" uri="{C3380CC4-5D6E-409C-BE32-E72D297353CC}">
              <c16:uniqueId val="{00000001-A7D5-446A-A6F9-E1B476519AA9}"/>
            </c:ext>
          </c:extLst>
        </c:ser>
        <c:ser>
          <c:idx val="2"/>
          <c:order val="2"/>
          <c:tx>
            <c:strRef>
              <c:f>Sheet1!$E$1</c:f>
              <c:strCache>
                <c:ptCount val="1"/>
                <c:pt idx="0">
                  <c:v>LT Govt
Bonds</c:v>
                </c:pt>
              </c:strCache>
            </c:strRef>
          </c:tx>
          <c:spPr>
            <a:solidFill>
              <a:srgbClr val="648C1A"/>
            </a:solidFill>
            <a:ln w="25400">
              <a:noFill/>
            </a:ln>
          </c:spPr>
          <c:cat>
            <c:numRef>
              <c:f>Sheet1!$B$2:$B$1105</c:f>
              <c:numCache>
                <c:formatCode>mmm\-yy</c:formatCode>
                <c:ptCount val="1104"/>
                <c:pt idx="0">
                  <c:v>9498</c:v>
                </c:pt>
                <c:pt idx="1">
                  <c:v>9529</c:v>
                </c:pt>
                <c:pt idx="2">
                  <c:v>9557</c:v>
                </c:pt>
                <c:pt idx="3">
                  <c:v>9588</c:v>
                </c:pt>
                <c:pt idx="4">
                  <c:v>9618</c:v>
                </c:pt>
                <c:pt idx="5">
                  <c:v>9649</c:v>
                </c:pt>
                <c:pt idx="6">
                  <c:v>9679</c:v>
                </c:pt>
                <c:pt idx="7">
                  <c:v>9710</c:v>
                </c:pt>
                <c:pt idx="8">
                  <c:v>9741</c:v>
                </c:pt>
                <c:pt idx="9">
                  <c:v>9771</c:v>
                </c:pt>
                <c:pt idx="10">
                  <c:v>9802</c:v>
                </c:pt>
                <c:pt idx="11">
                  <c:v>9832</c:v>
                </c:pt>
                <c:pt idx="12">
                  <c:v>9863</c:v>
                </c:pt>
                <c:pt idx="13">
                  <c:v>9894</c:v>
                </c:pt>
                <c:pt idx="14">
                  <c:v>9922</c:v>
                </c:pt>
                <c:pt idx="15">
                  <c:v>9953</c:v>
                </c:pt>
                <c:pt idx="16">
                  <c:v>9983</c:v>
                </c:pt>
                <c:pt idx="17">
                  <c:v>10014</c:v>
                </c:pt>
                <c:pt idx="18">
                  <c:v>10044</c:v>
                </c:pt>
                <c:pt idx="19">
                  <c:v>10075</c:v>
                </c:pt>
                <c:pt idx="20">
                  <c:v>10106</c:v>
                </c:pt>
                <c:pt idx="21">
                  <c:v>10136</c:v>
                </c:pt>
                <c:pt idx="22">
                  <c:v>10167</c:v>
                </c:pt>
                <c:pt idx="23">
                  <c:v>10197</c:v>
                </c:pt>
                <c:pt idx="24">
                  <c:v>10228</c:v>
                </c:pt>
                <c:pt idx="25">
                  <c:v>10259</c:v>
                </c:pt>
                <c:pt idx="26">
                  <c:v>10288</c:v>
                </c:pt>
                <c:pt idx="27">
                  <c:v>10319</c:v>
                </c:pt>
                <c:pt idx="28">
                  <c:v>10349</c:v>
                </c:pt>
                <c:pt idx="29">
                  <c:v>10380</c:v>
                </c:pt>
                <c:pt idx="30">
                  <c:v>10410</c:v>
                </c:pt>
                <c:pt idx="31">
                  <c:v>10441</c:v>
                </c:pt>
                <c:pt idx="32">
                  <c:v>10472</c:v>
                </c:pt>
                <c:pt idx="33">
                  <c:v>10502</c:v>
                </c:pt>
                <c:pt idx="34">
                  <c:v>10533</c:v>
                </c:pt>
                <c:pt idx="35">
                  <c:v>10563</c:v>
                </c:pt>
                <c:pt idx="36">
                  <c:v>10594</c:v>
                </c:pt>
                <c:pt idx="37">
                  <c:v>10625</c:v>
                </c:pt>
                <c:pt idx="38">
                  <c:v>10653</c:v>
                </c:pt>
                <c:pt idx="39">
                  <c:v>10684</c:v>
                </c:pt>
                <c:pt idx="40">
                  <c:v>10714</c:v>
                </c:pt>
                <c:pt idx="41">
                  <c:v>10745</c:v>
                </c:pt>
                <c:pt idx="42">
                  <c:v>10775</c:v>
                </c:pt>
                <c:pt idx="43">
                  <c:v>10806</c:v>
                </c:pt>
                <c:pt idx="44">
                  <c:v>10837</c:v>
                </c:pt>
                <c:pt idx="45">
                  <c:v>10867</c:v>
                </c:pt>
                <c:pt idx="46">
                  <c:v>10898</c:v>
                </c:pt>
                <c:pt idx="47">
                  <c:v>10928</c:v>
                </c:pt>
                <c:pt idx="48">
                  <c:v>10959</c:v>
                </c:pt>
                <c:pt idx="49">
                  <c:v>10990</c:v>
                </c:pt>
                <c:pt idx="50">
                  <c:v>11018</c:v>
                </c:pt>
                <c:pt idx="51">
                  <c:v>11049</c:v>
                </c:pt>
                <c:pt idx="52">
                  <c:v>11079</c:v>
                </c:pt>
                <c:pt idx="53">
                  <c:v>11110</c:v>
                </c:pt>
                <c:pt idx="54">
                  <c:v>11140</c:v>
                </c:pt>
                <c:pt idx="55">
                  <c:v>11171</c:v>
                </c:pt>
                <c:pt idx="56">
                  <c:v>11202</c:v>
                </c:pt>
                <c:pt idx="57">
                  <c:v>11232</c:v>
                </c:pt>
                <c:pt idx="58">
                  <c:v>11263</c:v>
                </c:pt>
                <c:pt idx="59">
                  <c:v>11293</c:v>
                </c:pt>
                <c:pt idx="60">
                  <c:v>11324</c:v>
                </c:pt>
                <c:pt idx="61">
                  <c:v>11355</c:v>
                </c:pt>
                <c:pt idx="62">
                  <c:v>11383</c:v>
                </c:pt>
                <c:pt idx="63">
                  <c:v>11414</c:v>
                </c:pt>
                <c:pt idx="64">
                  <c:v>11444</c:v>
                </c:pt>
                <c:pt idx="65">
                  <c:v>11475</c:v>
                </c:pt>
                <c:pt idx="66">
                  <c:v>11505</c:v>
                </c:pt>
                <c:pt idx="67">
                  <c:v>11536</c:v>
                </c:pt>
                <c:pt idx="68">
                  <c:v>11567</c:v>
                </c:pt>
                <c:pt idx="69">
                  <c:v>11597</c:v>
                </c:pt>
                <c:pt idx="70">
                  <c:v>11628</c:v>
                </c:pt>
                <c:pt idx="71">
                  <c:v>11658</c:v>
                </c:pt>
                <c:pt idx="72">
                  <c:v>11689</c:v>
                </c:pt>
                <c:pt idx="73">
                  <c:v>11720</c:v>
                </c:pt>
                <c:pt idx="74">
                  <c:v>11749</c:v>
                </c:pt>
                <c:pt idx="75">
                  <c:v>11780</c:v>
                </c:pt>
                <c:pt idx="76">
                  <c:v>11810</c:v>
                </c:pt>
                <c:pt idx="77">
                  <c:v>11841</c:v>
                </c:pt>
                <c:pt idx="78">
                  <c:v>11871</c:v>
                </c:pt>
                <c:pt idx="79">
                  <c:v>11902</c:v>
                </c:pt>
                <c:pt idx="80">
                  <c:v>11933</c:v>
                </c:pt>
                <c:pt idx="81">
                  <c:v>11963</c:v>
                </c:pt>
                <c:pt idx="82">
                  <c:v>11994</c:v>
                </c:pt>
                <c:pt idx="83">
                  <c:v>12024</c:v>
                </c:pt>
                <c:pt idx="84">
                  <c:v>12055</c:v>
                </c:pt>
                <c:pt idx="85">
                  <c:v>12086</c:v>
                </c:pt>
                <c:pt idx="86">
                  <c:v>12114</c:v>
                </c:pt>
                <c:pt idx="87">
                  <c:v>12145</c:v>
                </c:pt>
                <c:pt idx="88">
                  <c:v>12175</c:v>
                </c:pt>
                <c:pt idx="89">
                  <c:v>12206</c:v>
                </c:pt>
                <c:pt idx="90">
                  <c:v>12236</c:v>
                </c:pt>
                <c:pt idx="91">
                  <c:v>12267</c:v>
                </c:pt>
                <c:pt idx="92">
                  <c:v>12298</c:v>
                </c:pt>
                <c:pt idx="93">
                  <c:v>12328</c:v>
                </c:pt>
                <c:pt idx="94">
                  <c:v>12359</c:v>
                </c:pt>
                <c:pt idx="95">
                  <c:v>12389</c:v>
                </c:pt>
                <c:pt idx="96">
                  <c:v>12420</c:v>
                </c:pt>
                <c:pt idx="97">
                  <c:v>12451</c:v>
                </c:pt>
                <c:pt idx="98">
                  <c:v>12479</c:v>
                </c:pt>
                <c:pt idx="99">
                  <c:v>12510</c:v>
                </c:pt>
                <c:pt idx="100">
                  <c:v>12540</c:v>
                </c:pt>
                <c:pt idx="101">
                  <c:v>12571</c:v>
                </c:pt>
                <c:pt idx="102">
                  <c:v>12601</c:v>
                </c:pt>
                <c:pt idx="103">
                  <c:v>12632</c:v>
                </c:pt>
                <c:pt idx="104">
                  <c:v>12663</c:v>
                </c:pt>
                <c:pt idx="105">
                  <c:v>12693</c:v>
                </c:pt>
                <c:pt idx="106">
                  <c:v>12724</c:v>
                </c:pt>
                <c:pt idx="107">
                  <c:v>12754</c:v>
                </c:pt>
                <c:pt idx="108">
                  <c:v>12785</c:v>
                </c:pt>
                <c:pt idx="109">
                  <c:v>12816</c:v>
                </c:pt>
                <c:pt idx="110">
                  <c:v>12844</c:v>
                </c:pt>
                <c:pt idx="111">
                  <c:v>12875</c:v>
                </c:pt>
                <c:pt idx="112">
                  <c:v>12905</c:v>
                </c:pt>
                <c:pt idx="113">
                  <c:v>12936</c:v>
                </c:pt>
                <c:pt idx="114">
                  <c:v>12966</c:v>
                </c:pt>
                <c:pt idx="115">
                  <c:v>12997</c:v>
                </c:pt>
                <c:pt idx="116">
                  <c:v>13028</c:v>
                </c:pt>
                <c:pt idx="117">
                  <c:v>13058</c:v>
                </c:pt>
                <c:pt idx="118">
                  <c:v>13089</c:v>
                </c:pt>
                <c:pt idx="119">
                  <c:v>13119</c:v>
                </c:pt>
                <c:pt idx="120">
                  <c:v>13150</c:v>
                </c:pt>
                <c:pt idx="121">
                  <c:v>13181</c:v>
                </c:pt>
                <c:pt idx="122">
                  <c:v>13210</c:v>
                </c:pt>
                <c:pt idx="123">
                  <c:v>13241</c:v>
                </c:pt>
                <c:pt idx="124">
                  <c:v>13271</c:v>
                </c:pt>
                <c:pt idx="125">
                  <c:v>13302</c:v>
                </c:pt>
                <c:pt idx="126">
                  <c:v>13332</c:v>
                </c:pt>
                <c:pt idx="127">
                  <c:v>13363</c:v>
                </c:pt>
                <c:pt idx="128">
                  <c:v>13394</c:v>
                </c:pt>
                <c:pt idx="129">
                  <c:v>13424</c:v>
                </c:pt>
                <c:pt idx="130">
                  <c:v>13455</c:v>
                </c:pt>
                <c:pt idx="131">
                  <c:v>13485</c:v>
                </c:pt>
                <c:pt idx="132">
                  <c:v>13516</c:v>
                </c:pt>
                <c:pt idx="133">
                  <c:v>13547</c:v>
                </c:pt>
                <c:pt idx="134">
                  <c:v>13575</c:v>
                </c:pt>
                <c:pt idx="135">
                  <c:v>13606</c:v>
                </c:pt>
                <c:pt idx="136">
                  <c:v>13636</c:v>
                </c:pt>
                <c:pt idx="137">
                  <c:v>13667</c:v>
                </c:pt>
                <c:pt idx="138">
                  <c:v>13697</c:v>
                </c:pt>
                <c:pt idx="139">
                  <c:v>13728</c:v>
                </c:pt>
                <c:pt idx="140">
                  <c:v>13759</c:v>
                </c:pt>
                <c:pt idx="141">
                  <c:v>13789</c:v>
                </c:pt>
                <c:pt idx="142">
                  <c:v>13820</c:v>
                </c:pt>
                <c:pt idx="143">
                  <c:v>13850</c:v>
                </c:pt>
                <c:pt idx="144">
                  <c:v>13881</c:v>
                </c:pt>
                <c:pt idx="145">
                  <c:v>13912</c:v>
                </c:pt>
                <c:pt idx="146">
                  <c:v>13940</c:v>
                </c:pt>
                <c:pt idx="147">
                  <c:v>13971</c:v>
                </c:pt>
                <c:pt idx="148">
                  <c:v>14001</c:v>
                </c:pt>
                <c:pt idx="149">
                  <c:v>14032</c:v>
                </c:pt>
                <c:pt idx="150">
                  <c:v>14062</c:v>
                </c:pt>
                <c:pt idx="151">
                  <c:v>14093</c:v>
                </c:pt>
                <c:pt idx="152">
                  <c:v>14124</c:v>
                </c:pt>
                <c:pt idx="153">
                  <c:v>14154</c:v>
                </c:pt>
                <c:pt idx="154">
                  <c:v>14185</c:v>
                </c:pt>
                <c:pt idx="155">
                  <c:v>14215</c:v>
                </c:pt>
                <c:pt idx="156">
                  <c:v>14246</c:v>
                </c:pt>
                <c:pt idx="157">
                  <c:v>14277</c:v>
                </c:pt>
                <c:pt idx="158">
                  <c:v>14305</c:v>
                </c:pt>
                <c:pt idx="159">
                  <c:v>14336</c:v>
                </c:pt>
                <c:pt idx="160">
                  <c:v>14366</c:v>
                </c:pt>
                <c:pt idx="161">
                  <c:v>14397</c:v>
                </c:pt>
                <c:pt idx="162">
                  <c:v>14427</c:v>
                </c:pt>
                <c:pt idx="163">
                  <c:v>14458</c:v>
                </c:pt>
                <c:pt idx="164">
                  <c:v>14489</c:v>
                </c:pt>
                <c:pt idx="165">
                  <c:v>14519</c:v>
                </c:pt>
                <c:pt idx="166">
                  <c:v>14550</c:v>
                </c:pt>
                <c:pt idx="167">
                  <c:v>14580</c:v>
                </c:pt>
                <c:pt idx="168">
                  <c:v>14611</c:v>
                </c:pt>
                <c:pt idx="169">
                  <c:v>14642</c:v>
                </c:pt>
                <c:pt idx="170">
                  <c:v>14671</c:v>
                </c:pt>
                <c:pt idx="171">
                  <c:v>14702</c:v>
                </c:pt>
                <c:pt idx="172">
                  <c:v>14732</c:v>
                </c:pt>
                <c:pt idx="173">
                  <c:v>14763</c:v>
                </c:pt>
                <c:pt idx="174">
                  <c:v>14793</c:v>
                </c:pt>
                <c:pt idx="175">
                  <c:v>14824</c:v>
                </c:pt>
                <c:pt idx="176">
                  <c:v>14855</c:v>
                </c:pt>
                <c:pt idx="177">
                  <c:v>14885</c:v>
                </c:pt>
                <c:pt idx="178">
                  <c:v>14916</c:v>
                </c:pt>
                <c:pt idx="179">
                  <c:v>14946</c:v>
                </c:pt>
                <c:pt idx="180">
                  <c:v>14977</c:v>
                </c:pt>
                <c:pt idx="181">
                  <c:v>15008</c:v>
                </c:pt>
                <c:pt idx="182">
                  <c:v>15036</c:v>
                </c:pt>
                <c:pt idx="183">
                  <c:v>15067</c:v>
                </c:pt>
                <c:pt idx="184">
                  <c:v>15097</c:v>
                </c:pt>
                <c:pt idx="185">
                  <c:v>15128</c:v>
                </c:pt>
                <c:pt idx="186">
                  <c:v>15158</c:v>
                </c:pt>
                <c:pt idx="187">
                  <c:v>15189</c:v>
                </c:pt>
                <c:pt idx="188">
                  <c:v>15220</c:v>
                </c:pt>
                <c:pt idx="189">
                  <c:v>15250</c:v>
                </c:pt>
                <c:pt idx="190">
                  <c:v>15281</c:v>
                </c:pt>
                <c:pt idx="191">
                  <c:v>15311</c:v>
                </c:pt>
                <c:pt idx="192">
                  <c:v>15342</c:v>
                </c:pt>
                <c:pt idx="193">
                  <c:v>15373</c:v>
                </c:pt>
                <c:pt idx="194">
                  <c:v>15401</c:v>
                </c:pt>
                <c:pt idx="195">
                  <c:v>15432</c:v>
                </c:pt>
                <c:pt idx="196">
                  <c:v>15462</c:v>
                </c:pt>
                <c:pt idx="197">
                  <c:v>15493</c:v>
                </c:pt>
                <c:pt idx="198">
                  <c:v>15523</c:v>
                </c:pt>
                <c:pt idx="199">
                  <c:v>15554</c:v>
                </c:pt>
                <c:pt idx="200">
                  <c:v>15585</c:v>
                </c:pt>
                <c:pt idx="201">
                  <c:v>15615</c:v>
                </c:pt>
                <c:pt idx="202">
                  <c:v>15646</c:v>
                </c:pt>
                <c:pt idx="203">
                  <c:v>15676</c:v>
                </c:pt>
                <c:pt idx="204">
                  <c:v>15707</c:v>
                </c:pt>
                <c:pt idx="205">
                  <c:v>15738</c:v>
                </c:pt>
                <c:pt idx="206">
                  <c:v>15766</c:v>
                </c:pt>
                <c:pt idx="207">
                  <c:v>15797</c:v>
                </c:pt>
                <c:pt idx="208">
                  <c:v>15827</c:v>
                </c:pt>
                <c:pt idx="209">
                  <c:v>15858</c:v>
                </c:pt>
                <c:pt idx="210">
                  <c:v>15888</c:v>
                </c:pt>
                <c:pt idx="211">
                  <c:v>15919</c:v>
                </c:pt>
                <c:pt idx="212">
                  <c:v>15950</c:v>
                </c:pt>
                <c:pt idx="213">
                  <c:v>15980</c:v>
                </c:pt>
                <c:pt idx="214">
                  <c:v>16011</c:v>
                </c:pt>
                <c:pt idx="215">
                  <c:v>16041</c:v>
                </c:pt>
                <c:pt idx="216">
                  <c:v>16072</c:v>
                </c:pt>
                <c:pt idx="217">
                  <c:v>16103</c:v>
                </c:pt>
                <c:pt idx="218">
                  <c:v>16132</c:v>
                </c:pt>
                <c:pt idx="219">
                  <c:v>16163</c:v>
                </c:pt>
                <c:pt idx="220">
                  <c:v>16193</c:v>
                </c:pt>
                <c:pt idx="221">
                  <c:v>16224</c:v>
                </c:pt>
                <c:pt idx="222">
                  <c:v>16254</c:v>
                </c:pt>
                <c:pt idx="223">
                  <c:v>16285</c:v>
                </c:pt>
                <c:pt idx="224">
                  <c:v>16316</c:v>
                </c:pt>
                <c:pt idx="225">
                  <c:v>16346</c:v>
                </c:pt>
                <c:pt idx="226">
                  <c:v>16377</c:v>
                </c:pt>
                <c:pt idx="227">
                  <c:v>16407</c:v>
                </c:pt>
                <c:pt idx="228">
                  <c:v>16438</c:v>
                </c:pt>
                <c:pt idx="229">
                  <c:v>16469</c:v>
                </c:pt>
                <c:pt idx="230">
                  <c:v>16497</c:v>
                </c:pt>
                <c:pt idx="231">
                  <c:v>16528</c:v>
                </c:pt>
                <c:pt idx="232">
                  <c:v>16558</c:v>
                </c:pt>
                <c:pt idx="233">
                  <c:v>16589</c:v>
                </c:pt>
                <c:pt idx="234">
                  <c:v>16619</c:v>
                </c:pt>
                <c:pt idx="235">
                  <c:v>16650</c:v>
                </c:pt>
                <c:pt idx="236">
                  <c:v>16681</c:v>
                </c:pt>
                <c:pt idx="237">
                  <c:v>16711</c:v>
                </c:pt>
                <c:pt idx="238">
                  <c:v>16742</c:v>
                </c:pt>
                <c:pt idx="239">
                  <c:v>16772</c:v>
                </c:pt>
                <c:pt idx="240">
                  <c:v>16803</c:v>
                </c:pt>
                <c:pt idx="241">
                  <c:v>16834</c:v>
                </c:pt>
                <c:pt idx="242">
                  <c:v>16862</c:v>
                </c:pt>
                <c:pt idx="243">
                  <c:v>16893</c:v>
                </c:pt>
                <c:pt idx="244">
                  <c:v>16923</c:v>
                </c:pt>
                <c:pt idx="245">
                  <c:v>16954</c:v>
                </c:pt>
                <c:pt idx="246">
                  <c:v>16984</c:v>
                </c:pt>
                <c:pt idx="247">
                  <c:v>17015</c:v>
                </c:pt>
                <c:pt idx="248">
                  <c:v>17046</c:v>
                </c:pt>
                <c:pt idx="249">
                  <c:v>17076</c:v>
                </c:pt>
                <c:pt idx="250">
                  <c:v>17107</c:v>
                </c:pt>
                <c:pt idx="251">
                  <c:v>17137</c:v>
                </c:pt>
                <c:pt idx="252">
                  <c:v>17168</c:v>
                </c:pt>
                <c:pt idx="253">
                  <c:v>17199</c:v>
                </c:pt>
                <c:pt idx="254">
                  <c:v>17227</c:v>
                </c:pt>
                <c:pt idx="255">
                  <c:v>17258</c:v>
                </c:pt>
                <c:pt idx="256">
                  <c:v>17288</c:v>
                </c:pt>
                <c:pt idx="257">
                  <c:v>17319</c:v>
                </c:pt>
                <c:pt idx="258">
                  <c:v>17349</c:v>
                </c:pt>
                <c:pt idx="259">
                  <c:v>17380</c:v>
                </c:pt>
                <c:pt idx="260">
                  <c:v>17411</c:v>
                </c:pt>
                <c:pt idx="261">
                  <c:v>17441</c:v>
                </c:pt>
                <c:pt idx="262">
                  <c:v>17472</c:v>
                </c:pt>
                <c:pt idx="263">
                  <c:v>17502</c:v>
                </c:pt>
                <c:pt idx="264">
                  <c:v>17533</c:v>
                </c:pt>
                <c:pt idx="265">
                  <c:v>17564</c:v>
                </c:pt>
                <c:pt idx="266">
                  <c:v>17593</c:v>
                </c:pt>
                <c:pt idx="267">
                  <c:v>17624</c:v>
                </c:pt>
                <c:pt idx="268">
                  <c:v>17654</c:v>
                </c:pt>
                <c:pt idx="269">
                  <c:v>17685</c:v>
                </c:pt>
                <c:pt idx="270">
                  <c:v>17715</c:v>
                </c:pt>
                <c:pt idx="271">
                  <c:v>17746</c:v>
                </c:pt>
                <c:pt idx="272">
                  <c:v>17777</c:v>
                </c:pt>
                <c:pt idx="273">
                  <c:v>17807</c:v>
                </c:pt>
                <c:pt idx="274">
                  <c:v>17838</c:v>
                </c:pt>
                <c:pt idx="275">
                  <c:v>17868</c:v>
                </c:pt>
                <c:pt idx="276">
                  <c:v>17899</c:v>
                </c:pt>
                <c:pt idx="277">
                  <c:v>17930</c:v>
                </c:pt>
                <c:pt idx="278">
                  <c:v>17958</c:v>
                </c:pt>
                <c:pt idx="279">
                  <c:v>17989</c:v>
                </c:pt>
                <c:pt idx="280">
                  <c:v>18019</c:v>
                </c:pt>
                <c:pt idx="281">
                  <c:v>18050</c:v>
                </c:pt>
                <c:pt idx="282">
                  <c:v>18080</c:v>
                </c:pt>
                <c:pt idx="283">
                  <c:v>18111</c:v>
                </c:pt>
                <c:pt idx="284">
                  <c:v>18142</c:v>
                </c:pt>
                <c:pt idx="285">
                  <c:v>18172</c:v>
                </c:pt>
                <c:pt idx="286">
                  <c:v>18203</c:v>
                </c:pt>
                <c:pt idx="287">
                  <c:v>18233</c:v>
                </c:pt>
                <c:pt idx="288">
                  <c:v>18264</c:v>
                </c:pt>
                <c:pt idx="289">
                  <c:v>18295</c:v>
                </c:pt>
                <c:pt idx="290">
                  <c:v>18323</c:v>
                </c:pt>
                <c:pt idx="291">
                  <c:v>18354</c:v>
                </c:pt>
                <c:pt idx="292">
                  <c:v>18384</c:v>
                </c:pt>
                <c:pt idx="293">
                  <c:v>18415</c:v>
                </c:pt>
                <c:pt idx="294">
                  <c:v>18445</c:v>
                </c:pt>
                <c:pt idx="295">
                  <c:v>18476</c:v>
                </c:pt>
                <c:pt idx="296">
                  <c:v>18507</c:v>
                </c:pt>
                <c:pt idx="297">
                  <c:v>18537</c:v>
                </c:pt>
                <c:pt idx="298">
                  <c:v>18568</c:v>
                </c:pt>
                <c:pt idx="299">
                  <c:v>18598</c:v>
                </c:pt>
                <c:pt idx="300">
                  <c:v>18629</c:v>
                </c:pt>
                <c:pt idx="301">
                  <c:v>18660</c:v>
                </c:pt>
                <c:pt idx="302">
                  <c:v>18688</c:v>
                </c:pt>
                <c:pt idx="303">
                  <c:v>18719</c:v>
                </c:pt>
                <c:pt idx="304">
                  <c:v>18749</c:v>
                </c:pt>
                <c:pt idx="305">
                  <c:v>18780</c:v>
                </c:pt>
                <c:pt idx="306">
                  <c:v>18810</c:v>
                </c:pt>
                <c:pt idx="307">
                  <c:v>18841</c:v>
                </c:pt>
                <c:pt idx="308">
                  <c:v>18872</c:v>
                </c:pt>
                <c:pt idx="309">
                  <c:v>18902</c:v>
                </c:pt>
                <c:pt idx="310">
                  <c:v>18933</c:v>
                </c:pt>
                <c:pt idx="311">
                  <c:v>18963</c:v>
                </c:pt>
                <c:pt idx="312">
                  <c:v>18994</c:v>
                </c:pt>
                <c:pt idx="313">
                  <c:v>19025</c:v>
                </c:pt>
                <c:pt idx="314">
                  <c:v>19054</c:v>
                </c:pt>
                <c:pt idx="315">
                  <c:v>19085</c:v>
                </c:pt>
                <c:pt idx="316">
                  <c:v>19115</c:v>
                </c:pt>
                <c:pt idx="317">
                  <c:v>19146</c:v>
                </c:pt>
                <c:pt idx="318">
                  <c:v>19176</c:v>
                </c:pt>
                <c:pt idx="319">
                  <c:v>19207</c:v>
                </c:pt>
                <c:pt idx="320">
                  <c:v>19238</c:v>
                </c:pt>
                <c:pt idx="321">
                  <c:v>19268</c:v>
                </c:pt>
                <c:pt idx="322">
                  <c:v>19299</c:v>
                </c:pt>
                <c:pt idx="323">
                  <c:v>19329</c:v>
                </c:pt>
                <c:pt idx="324">
                  <c:v>19360</c:v>
                </c:pt>
                <c:pt idx="325">
                  <c:v>19391</c:v>
                </c:pt>
                <c:pt idx="326">
                  <c:v>19419</c:v>
                </c:pt>
                <c:pt idx="327">
                  <c:v>19450</c:v>
                </c:pt>
                <c:pt idx="328">
                  <c:v>19480</c:v>
                </c:pt>
                <c:pt idx="329">
                  <c:v>19511</c:v>
                </c:pt>
                <c:pt idx="330">
                  <c:v>19541</c:v>
                </c:pt>
                <c:pt idx="331">
                  <c:v>19572</c:v>
                </c:pt>
                <c:pt idx="332">
                  <c:v>19603</c:v>
                </c:pt>
                <c:pt idx="333">
                  <c:v>19633</c:v>
                </c:pt>
                <c:pt idx="334">
                  <c:v>19664</c:v>
                </c:pt>
                <c:pt idx="335">
                  <c:v>19694</c:v>
                </c:pt>
                <c:pt idx="336">
                  <c:v>19725</c:v>
                </c:pt>
                <c:pt idx="337">
                  <c:v>19756</c:v>
                </c:pt>
                <c:pt idx="338">
                  <c:v>19784</c:v>
                </c:pt>
                <c:pt idx="339">
                  <c:v>19815</c:v>
                </c:pt>
                <c:pt idx="340">
                  <c:v>19845</c:v>
                </c:pt>
                <c:pt idx="341">
                  <c:v>19876</c:v>
                </c:pt>
                <c:pt idx="342">
                  <c:v>19906</c:v>
                </c:pt>
                <c:pt idx="343">
                  <c:v>19937</c:v>
                </c:pt>
                <c:pt idx="344">
                  <c:v>19968</c:v>
                </c:pt>
                <c:pt idx="345">
                  <c:v>19998</c:v>
                </c:pt>
                <c:pt idx="346">
                  <c:v>20029</c:v>
                </c:pt>
                <c:pt idx="347">
                  <c:v>20059</c:v>
                </c:pt>
                <c:pt idx="348">
                  <c:v>20090</c:v>
                </c:pt>
                <c:pt idx="349">
                  <c:v>20121</c:v>
                </c:pt>
                <c:pt idx="350">
                  <c:v>20149</c:v>
                </c:pt>
                <c:pt idx="351">
                  <c:v>20180</c:v>
                </c:pt>
                <c:pt idx="352">
                  <c:v>20210</c:v>
                </c:pt>
                <c:pt idx="353">
                  <c:v>20241</c:v>
                </c:pt>
                <c:pt idx="354">
                  <c:v>20271</c:v>
                </c:pt>
                <c:pt idx="355">
                  <c:v>20302</c:v>
                </c:pt>
                <c:pt idx="356">
                  <c:v>20333</c:v>
                </c:pt>
                <c:pt idx="357">
                  <c:v>20363</c:v>
                </c:pt>
                <c:pt idx="358">
                  <c:v>20394</c:v>
                </c:pt>
                <c:pt idx="359">
                  <c:v>20424</c:v>
                </c:pt>
                <c:pt idx="360">
                  <c:v>20455</c:v>
                </c:pt>
                <c:pt idx="361">
                  <c:v>20486</c:v>
                </c:pt>
                <c:pt idx="362">
                  <c:v>20515</c:v>
                </c:pt>
                <c:pt idx="363">
                  <c:v>20546</c:v>
                </c:pt>
                <c:pt idx="364">
                  <c:v>20576</c:v>
                </c:pt>
                <c:pt idx="365">
                  <c:v>20607</c:v>
                </c:pt>
                <c:pt idx="366">
                  <c:v>20637</c:v>
                </c:pt>
                <c:pt idx="367">
                  <c:v>20668</c:v>
                </c:pt>
                <c:pt idx="368">
                  <c:v>20699</c:v>
                </c:pt>
                <c:pt idx="369">
                  <c:v>20729</c:v>
                </c:pt>
                <c:pt idx="370">
                  <c:v>20760</c:v>
                </c:pt>
                <c:pt idx="371">
                  <c:v>20790</c:v>
                </c:pt>
                <c:pt idx="372">
                  <c:v>20821</c:v>
                </c:pt>
                <c:pt idx="373">
                  <c:v>20852</c:v>
                </c:pt>
                <c:pt idx="374">
                  <c:v>20880</c:v>
                </c:pt>
                <c:pt idx="375">
                  <c:v>20911</c:v>
                </c:pt>
                <c:pt idx="376">
                  <c:v>20941</c:v>
                </c:pt>
                <c:pt idx="377">
                  <c:v>20972</c:v>
                </c:pt>
                <c:pt idx="378">
                  <c:v>21002</c:v>
                </c:pt>
                <c:pt idx="379">
                  <c:v>21033</c:v>
                </c:pt>
                <c:pt idx="380">
                  <c:v>21064</c:v>
                </c:pt>
                <c:pt idx="381">
                  <c:v>21094</c:v>
                </c:pt>
                <c:pt idx="382">
                  <c:v>21125</c:v>
                </c:pt>
                <c:pt idx="383">
                  <c:v>21155</c:v>
                </c:pt>
                <c:pt idx="384">
                  <c:v>21186</c:v>
                </c:pt>
                <c:pt idx="385">
                  <c:v>21217</c:v>
                </c:pt>
                <c:pt idx="386">
                  <c:v>21245</c:v>
                </c:pt>
                <c:pt idx="387">
                  <c:v>21276</c:v>
                </c:pt>
                <c:pt idx="388">
                  <c:v>21306</c:v>
                </c:pt>
                <c:pt idx="389">
                  <c:v>21337</c:v>
                </c:pt>
                <c:pt idx="390">
                  <c:v>21367</c:v>
                </c:pt>
                <c:pt idx="391">
                  <c:v>21398</c:v>
                </c:pt>
                <c:pt idx="392">
                  <c:v>21429</c:v>
                </c:pt>
                <c:pt idx="393">
                  <c:v>21459</c:v>
                </c:pt>
                <c:pt idx="394">
                  <c:v>21490</c:v>
                </c:pt>
                <c:pt idx="395">
                  <c:v>21520</c:v>
                </c:pt>
                <c:pt idx="396">
                  <c:v>21551</c:v>
                </c:pt>
                <c:pt idx="397">
                  <c:v>21582</c:v>
                </c:pt>
                <c:pt idx="398">
                  <c:v>21610</c:v>
                </c:pt>
                <c:pt idx="399">
                  <c:v>21641</c:v>
                </c:pt>
                <c:pt idx="400">
                  <c:v>21671</c:v>
                </c:pt>
                <c:pt idx="401">
                  <c:v>21702</c:v>
                </c:pt>
                <c:pt idx="402">
                  <c:v>21732</c:v>
                </c:pt>
                <c:pt idx="403">
                  <c:v>21763</c:v>
                </c:pt>
                <c:pt idx="404">
                  <c:v>21794</c:v>
                </c:pt>
                <c:pt idx="405">
                  <c:v>21824</c:v>
                </c:pt>
                <c:pt idx="406">
                  <c:v>21855</c:v>
                </c:pt>
                <c:pt idx="407">
                  <c:v>21885</c:v>
                </c:pt>
                <c:pt idx="408">
                  <c:v>21916</c:v>
                </c:pt>
                <c:pt idx="409">
                  <c:v>21947</c:v>
                </c:pt>
                <c:pt idx="410">
                  <c:v>21976</c:v>
                </c:pt>
                <c:pt idx="411">
                  <c:v>22007</c:v>
                </c:pt>
                <c:pt idx="412">
                  <c:v>22037</c:v>
                </c:pt>
                <c:pt idx="413">
                  <c:v>22068</c:v>
                </c:pt>
                <c:pt idx="414">
                  <c:v>22098</c:v>
                </c:pt>
                <c:pt idx="415">
                  <c:v>22129</c:v>
                </c:pt>
                <c:pt idx="416">
                  <c:v>22160</c:v>
                </c:pt>
                <c:pt idx="417">
                  <c:v>22190</c:v>
                </c:pt>
                <c:pt idx="418">
                  <c:v>22221</c:v>
                </c:pt>
                <c:pt idx="419">
                  <c:v>22251</c:v>
                </c:pt>
                <c:pt idx="420">
                  <c:v>22282</c:v>
                </c:pt>
                <c:pt idx="421">
                  <c:v>22313</c:v>
                </c:pt>
                <c:pt idx="422">
                  <c:v>22341</c:v>
                </c:pt>
                <c:pt idx="423">
                  <c:v>22372</c:v>
                </c:pt>
                <c:pt idx="424">
                  <c:v>22402</c:v>
                </c:pt>
                <c:pt idx="425">
                  <c:v>22433</c:v>
                </c:pt>
                <c:pt idx="426">
                  <c:v>22463</c:v>
                </c:pt>
                <c:pt idx="427">
                  <c:v>22494</c:v>
                </c:pt>
                <c:pt idx="428">
                  <c:v>22525</c:v>
                </c:pt>
                <c:pt idx="429">
                  <c:v>22555</c:v>
                </c:pt>
                <c:pt idx="430">
                  <c:v>22586</c:v>
                </c:pt>
                <c:pt idx="431">
                  <c:v>22616</c:v>
                </c:pt>
                <c:pt idx="432">
                  <c:v>22647</c:v>
                </c:pt>
                <c:pt idx="433">
                  <c:v>22678</c:v>
                </c:pt>
                <c:pt idx="434">
                  <c:v>22706</c:v>
                </c:pt>
                <c:pt idx="435">
                  <c:v>22737</c:v>
                </c:pt>
                <c:pt idx="436">
                  <c:v>22767</c:v>
                </c:pt>
                <c:pt idx="437">
                  <c:v>22798</c:v>
                </c:pt>
                <c:pt idx="438">
                  <c:v>22828</c:v>
                </c:pt>
                <c:pt idx="439">
                  <c:v>22859</c:v>
                </c:pt>
                <c:pt idx="440">
                  <c:v>22890</c:v>
                </c:pt>
                <c:pt idx="441">
                  <c:v>22920</c:v>
                </c:pt>
                <c:pt idx="442">
                  <c:v>22951</c:v>
                </c:pt>
                <c:pt idx="443">
                  <c:v>22981</c:v>
                </c:pt>
                <c:pt idx="444">
                  <c:v>23012</c:v>
                </c:pt>
                <c:pt idx="445">
                  <c:v>23043</c:v>
                </c:pt>
                <c:pt idx="446">
                  <c:v>23071</c:v>
                </c:pt>
                <c:pt idx="447">
                  <c:v>23102</c:v>
                </c:pt>
                <c:pt idx="448">
                  <c:v>23132</c:v>
                </c:pt>
                <c:pt idx="449">
                  <c:v>23163</c:v>
                </c:pt>
                <c:pt idx="450">
                  <c:v>23193</c:v>
                </c:pt>
                <c:pt idx="451">
                  <c:v>23224</c:v>
                </c:pt>
                <c:pt idx="452">
                  <c:v>23255</c:v>
                </c:pt>
                <c:pt idx="453">
                  <c:v>23285</c:v>
                </c:pt>
                <c:pt idx="454">
                  <c:v>23316</c:v>
                </c:pt>
                <c:pt idx="455">
                  <c:v>23346</c:v>
                </c:pt>
                <c:pt idx="456">
                  <c:v>23377</c:v>
                </c:pt>
                <c:pt idx="457">
                  <c:v>23408</c:v>
                </c:pt>
                <c:pt idx="458">
                  <c:v>23437</c:v>
                </c:pt>
                <c:pt idx="459">
                  <c:v>23468</c:v>
                </c:pt>
                <c:pt idx="460">
                  <c:v>23498</c:v>
                </c:pt>
                <c:pt idx="461">
                  <c:v>23529</c:v>
                </c:pt>
                <c:pt idx="462">
                  <c:v>23559</c:v>
                </c:pt>
                <c:pt idx="463">
                  <c:v>23590</c:v>
                </c:pt>
                <c:pt idx="464">
                  <c:v>23621</c:v>
                </c:pt>
                <c:pt idx="465">
                  <c:v>23651</c:v>
                </c:pt>
                <c:pt idx="466">
                  <c:v>23682</c:v>
                </c:pt>
                <c:pt idx="467">
                  <c:v>23712</c:v>
                </c:pt>
                <c:pt idx="468">
                  <c:v>23743</c:v>
                </c:pt>
                <c:pt idx="469">
                  <c:v>23774</c:v>
                </c:pt>
                <c:pt idx="470">
                  <c:v>23802</c:v>
                </c:pt>
                <c:pt idx="471">
                  <c:v>23833</c:v>
                </c:pt>
                <c:pt idx="472">
                  <c:v>23863</c:v>
                </c:pt>
                <c:pt idx="473">
                  <c:v>23894</c:v>
                </c:pt>
                <c:pt idx="474">
                  <c:v>23924</c:v>
                </c:pt>
                <c:pt idx="475">
                  <c:v>23955</c:v>
                </c:pt>
                <c:pt idx="476">
                  <c:v>23986</c:v>
                </c:pt>
                <c:pt idx="477">
                  <c:v>24016</c:v>
                </c:pt>
                <c:pt idx="478">
                  <c:v>24047</c:v>
                </c:pt>
                <c:pt idx="479">
                  <c:v>24077</c:v>
                </c:pt>
                <c:pt idx="480">
                  <c:v>24108</c:v>
                </c:pt>
                <c:pt idx="481">
                  <c:v>24139</c:v>
                </c:pt>
                <c:pt idx="482">
                  <c:v>24167</c:v>
                </c:pt>
                <c:pt idx="483">
                  <c:v>24198</c:v>
                </c:pt>
                <c:pt idx="484">
                  <c:v>24228</c:v>
                </c:pt>
                <c:pt idx="485">
                  <c:v>24259</c:v>
                </c:pt>
                <c:pt idx="486">
                  <c:v>24289</c:v>
                </c:pt>
                <c:pt idx="487">
                  <c:v>24320</c:v>
                </c:pt>
                <c:pt idx="488">
                  <c:v>24351</c:v>
                </c:pt>
                <c:pt idx="489">
                  <c:v>24381</c:v>
                </c:pt>
                <c:pt idx="490">
                  <c:v>24412</c:v>
                </c:pt>
                <c:pt idx="491">
                  <c:v>24442</c:v>
                </c:pt>
                <c:pt idx="492">
                  <c:v>24473</c:v>
                </c:pt>
                <c:pt idx="493">
                  <c:v>24504</c:v>
                </c:pt>
                <c:pt idx="494">
                  <c:v>24532</c:v>
                </c:pt>
                <c:pt idx="495">
                  <c:v>24563</c:v>
                </c:pt>
                <c:pt idx="496">
                  <c:v>24593</c:v>
                </c:pt>
                <c:pt idx="497">
                  <c:v>24624</c:v>
                </c:pt>
                <c:pt idx="498">
                  <c:v>24654</c:v>
                </c:pt>
                <c:pt idx="499">
                  <c:v>24685</c:v>
                </c:pt>
                <c:pt idx="500">
                  <c:v>24716</c:v>
                </c:pt>
                <c:pt idx="501">
                  <c:v>24746</c:v>
                </c:pt>
                <c:pt idx="502">
                  <c:v>24777</c:v>
                </c:pt>
                <c:pt idx="503">
                  <c:v>24807</c:v>
                </c:pt>
                <c:pt idx="504">
                  <c:v>24838</c:v>
                </c:pt>
                <c:pt idx="505">
                  <c:v>24869</c:v>
                </c:pt>
                <c:pt idx="506">
                  <c:v>24898</c:v>
                </c:pt>
                <c:pt idx="507">
                  <c:v>24929</c:v>
                </c:pt>
                <c:pt idx="508">
                  <c:v>24959</c:v>
                </c:pt>
                <c:pt idx="509">
                  <c:v>24990</c:v>
                </c:pt>
                <c:pt idx="510">
                  <c:v>25020</c:v>
                </c:pt>
                <c:pt idx="511">
                  <c:v>25051</c:v>
                </c:pt>
                <c:pt idx="512">
                  <c:v>25082</c:v>
                </c:pt>
                <c:pt idx="513">
                  <c:v>25112</c:v>
                </c:pt>
                <c:pt idx="514">
                  <c:v>25143</c:v>
                </c:pt>
                <c:pt idx="515">
                  <c:v>25173</c:v>
                </c:pt>
                <c:pt idx="516">
                  <c:v>25204</c:v>
                </c:pt>
                <c:pt idx="517">
                  <c:v>25235</c:v>
                </c:pt>
                <c:pt idx="518">
                  <c:v>25263</c:v>
                </c:pt>
                <c:pt idx="519">
                  <c:v>25294</c:v>
                </c:pt>
                <c:pt idx="520">
                  <c:v>25324</c:v>
                </c:pt>
                <c:pt idx="521">
                  <c:v>25355</c:v>
                </c:pt>
                <c:pt idx="522">
                  <c:v>25385</c:v>
                </c:pt>
                <c:pt idx="523">
                  <c:v>25416</c:v>
                </c:pt>
                <c:pt idx="524">
                  <c:v>25447</c:v>
                </c:pt>
                <c:pt idx="525">
                  <c:v>25477</c:v>
                </c:pt>
                <c:pt idx="526">
                  <c:v>25508</c:v>
                </c:pt>
                <c:pt idx="527">
                  <c:v>25538</c:v>
                </c:pt>
                <c:pt idx="528">
                  <c:v>25569</c:v>
                </c:pt>
                <c:pt idx="529">
                  <c:v>25600</c:v>
                </c:pt>
                <c:pt idx="530">
                  <c:v>25628</c:v>
                </c:pt>
                <c:pt idx="531">
                  <c:v>25659</c:v>
                </c:pt>
                <c:pt idx="532">
                  <c:v>25689</c:v>
                </c:pt>
                <c:pt idx="533">
                  <c:v>25720</c:v>
                </c:pt>
                <c:pt idx="534">
                  <c:v>25750</c:v>
                </c:pt>
                <c:pt idx="535">
                  <c:v>25781</c:v>
                </c:pt>
                <c:pt idx="536">
                  <c:v>25812</c:v>
                </c:pt>
                <c:pt idx="537">
                  <c:v>25842</c:v>
                </c:pt>
                <c:pt idx="538">
                  <c:v>25873</c:v>
                </c:pt>
                <c:pt idx="539">
                  <c:v>25903</c:v>
                </c:pt>
                <c:pt idx="540">
                  <c:v>25934</c:v>
                </c:pt>
                <c:pt idx="541">
                  <c:v>25965</c:v>
                </c:pt>
                <c:pt idx="542">
                  <c:v>25993</c:v>
                </c:pt>
                <c:pt idx="543">
                  <c:v>26024</c:v>
                </c:pt>
                <c:pt idx="544">
                  <c:v>26054</c:v>
                </c:pt>
                <c:pt idx="545">
                  <c:v>26085</c:v>
                </c:pt>
                <c:pt idx="546">
                  <c:v>26115</c:v>
                </c:pt>
                <c:pt idx="547">
                  <c:v>26146</c:v>
                </c:pt>
                <c:pt idx="548">
                  <c:v>26177</c:v>
                </c:pt>
                <c:pt idx="549">
                  <c:v>26207</c:v>
                </c:pt>
                <c:pt idx="550">
                  <c:v>26238</c:v>
                </c:pt>
                <c:pt idx="551">
                  <c:v>26268</c:v>
                </c:pt>
                <c:pt idx="552">
                  <c:v>26299</c:v>
                </c:pt>
                <c:pt idx="553">
                  <c:v>26330</c:v>
                </c:pt>
                <c:pt idx="554">
                  <c:v>26359</c:v>
                </c:pt>
                <c:pt idx="555">
                  <c:v>26390</c:v>
                </c:pt>
                <c:pt idx="556">
                  <c:v>26420</c:v>
                </c:pt>
                <c:pt idx="557">
                  <c:v>26451</c:v>
                </c:pt>
                <c:pt idx="558">
                  <c:v>26481</c:v>
                </c:pt>
                <c:pt idx="559">
                  <c:v>26512</c:v>
                </c:pt>
                <c:pt idx="560">
                  <c:v>26543</c:v>
                </c:pt>
                <c:pt idx="561">
                  <c:v>26573</c:v>
                </c:pt>
                <c:pt idx="562">
                  <c:v>26604</c:v>
                </c:pt>
                <c:pt idx="563">
                  <c:v>26634</c:v>
                </c:pt>
                <c:pt idx="564">
                  <c:v>26665</c:v>
                </c:pt>
                <c:pt idx="565">
                  <c:v>26696</c:v>
                </c:pt>
                <c:pt idx="566">
                  <c:v>26724</c:v>
                </c:pt>
                <c:pt idx="567">
                  <c:v>26755</c:v>
                </c:pt>
                <c:pt idx="568">
                  <c:v>26785</c:v>
                </c:pt>
                <c:pt idx="569">
                  <c:v>26816</c:v>
                </c:pt>
                <c:pt idx="570">
                  <c:v>26846</c:v>
                </c:pt>
                <c:pt idx="571">
                  <c:v>26877</c:v>
                </c:pt>
                <c:pt idx="572">
                  <c:v>26908</c:v>
                </c:pt>
                <c:pt idx="573">
                  <c:v>26938</c:v>
                </c:pt>
                <c:pt idx="574">
                  <c:v>26969</c:v>
                </c:pt>
                <c:pt idx="575">
                  <c:v>26999</c:v>
                </c:pt>
                <c:pt idx="576">
                  <c:v>27030</c:v>
                </c:pt>
                <c:pt idx="577">
                  <c:v>27061</c:v>
                </c:pt>
                <c:pt idx="578">
                  <c:v>27089</c:v>
                </c:pt>
                <c:pt idx="579">
                  <c:v>27120</c:v>
                </c:pt>
                <c:pt idx="580">
                  <c:v>27150</c:v>
                </c:pt>
                <c:pt idx="581">
                  <c:v>27181</c:v>
                </c:pt>
                <c:pt idx="582">
                  <c:v>27211</c:v>
                </c:pt>
                <c:pt idx="583">
                  <c:v>27242</c:v>
                </c:pt>
                <c:pt idx="584">
                  <c:v>27273</c:v>
                </c:pt>
                <c:pt idx="585">
                  <c:v>27303</c:v>
                </c:pt>
                <c:pt idx="586">
                  <c:v>27334</c:v>
                </c:pt>
                <c:pt idx="587">
                  <c:v>27364</c:v>
                </c:pt>
                <c:pt idx="588">
                  <c:v>27395</c:v>
                </c:pt>
                <c:pt idx="589">
                  <c:v>27426</c:v>
                </c:pt>
                <c:pt idx="590">
                  <c:v>27454</c:v>
                </c:pt>
                <c:pt idx="591">
                  <c:v>27485</c:v>
                </c:pt>
                <c:pt idx="592">
                  <c:v>27515</c:v>
                </c:pt>
                <c:pt idx="593">
                  <c:v>27546</c:v>
                </c:pt>
                <c:pt idx="594">
                  <c:v>27576</c:v>
                </c:pt>
                <c:pt idx="595">
                  <c:v>27607</c:v>
                </c:pt>
                <c:pt idx="596">
                  <c:v>27638</c:v>
                </c:pt>
                <c:pt idx="597">
                  <c:v>27668</c:v>
                </c:pt>
                <c:pt idx="598">
                  <c:v>27699</c:v>
                </c:pt>
                <c:pt idx="599">
                  <c:v>27729</c:v>
                </c:pt>
                <c:pt idx="600">
                  <c:v>27760</c:v>
                </c:pt>
                <c:pt idx="601">
                  <c:v>27791</c:v>
                </c:pt>
                <c:pt idx="602">
                  <c:v>27820</c:v>
                </c:pt>
                <c:pt idx="603">
                  <c:v>27851</c:v>
                </c:pt>
                <c:pt idx="604">
                  <c:v>27881</c:v>
                </c:pt>
                <c:pt idx="605">
                  <c:v>27912</c:v>
                </c:pt>
                <c:pt idx="606">
                  <c:v>27942</c:v>
                </c:pt>
                <c:pt idx="607">
                  <c:v>27973</c:v>
                </c:pt>
                <c:pt idx="608">
                  <c:v>28004</c:v>
                </c:pt>
                <c:pt idx="609">
                  <c:v>28034</c:v>
                </c:pt>
                <c:pt idx="610">
                  <c:v>28065</c:v>
                </c:pt>
                <c:pt idx="611">
                  <c:v>28095</c:v>
                </c:pt>
                <c:pt idx="612">
                  <c:v>28126</c:v>
                </c:pt>
                <c:pt idx="613">
                  <c:v>28157</c:v>
                </c:pt>
                <c:pt idx="614">
                  <c:v>28185</c:v>
                </c:pt>
                <c:pt idx="615">
                  <c:v>28216</c:v>
                </c:pt>
                <c:pt idx="616">
                  <c:v>28246</c:v>
                </c:pt>
                <c:pt idx="617">
                  <c:v>28277</c:v>
                </c:pt>
                <c:pt idx="618">
                  <c:v>28307</c:v>
                </c:pt>
                <c:pt idx="619">
                  <c:v>28338</c:v>
                </c:pt>
                <c:pt idx="620">
                  <c:v>28369</c:v>
                </c:pt>
                <c:pt idx="621">
                  <c:v>28399</c:v>
                </c:pt>
                <c:pt idx="622">
                  <c:v>28430</c:v>
                </c:pt>
                <c:pt idx="623">
                  <c:v>28460</c:v>
                </c:pt>
                <c:pt idx="624">
                  <c:v>28491</c:v>
                </c:pt>
                <c:pt idx="625">
                  <c:v>28522</c:v>
                </c:pt>
                <c:pt idx="626">
                  <c:v>28550</c:v>
                </c:pt>
                <c:pt idx="627">
                  <c:v>28581</c:v>
                </c:pt>
                <c:pt idx="628">
                  <c:v>28611</c:v>
                </c:pt>
                <c:pt idx="629">
                  <c:v>28642</c:v>
                </c:pt>
                <c:pt idx="630">
                  <c:v>28672</c:v>
                </c:pt>
                <c:pt idx="631">
                  <c:v>28703</c:v>
                </c:pt>
                <c:pt idx="632">
                  <c:v>28734</c:v>
                </c:pt>
                <c:pt idx="633">
                  <c:v>28764</c:v>
                </c:pt>
                <c:pt idx="634">
                  <c:v>28795</c:v>
                </c:pt>
                <c:pt idx="635">
                  <c:v>28825</c:v>
                </c:pt>
                <c:pt idx="636">
                  <c:v>28856</c:v>
                </c:pt>
                <c:pt idx="637">
                  <c:v>28887</c:v>
                </c:pt>
                <c:pt idx="638">
                  <c:v>28915</c:v>
                </c:pt>
                <c:pt idx="639">
                  <c:v>28946</c:v>
                </c:pt>
                <c:pt idx="640">
                  <c:v>28976</c:v>
                </c:pt>
                <c:pt idx="641">
                  <c:v>29007</c:v>
                </c:pt>
                <c:pt idx="642">
                  <c:v>29037</c:v>
                </c:pt>
                <c:pt idx="643">
                  <c:v>29068</c:v>
                </c:pt>
                <c:pt idx="644">
                  <c:v>29099</c:v>
                </c:pt>
                <c:pt idx="645">
                  <c:v>29129</c:v>
                </c:pt>
                <c:pt idx="646">
                  <c:v>29160</c:v>
                </c:pt>
                <c:pt idx="647">
                  <c:v>29190</c:v>
                </c:pt>
                <c:pt idx="648">
                  <c:v>29221</c:v>
                </c:pt>
                <c:pt idx="649">
                  <c:v>29252</c:v>
                </c:pt>
                <c:pt idx="650">
                  <c:v>29281</c:v>
                </c:pt>
                <c:pt idx="651">
                  <c:v>29312</c:v>
                </c:pt>
                <c:pt idx="652">
                  <c:v>29342</c:v>
                </c:pt>
                <c:pt idx="653">
                  <c:v>29373</c:v>
                </c:pt>
                <c:pt idx="654">
                  <c:v>29403</c:v>
                </c:pt>
                <c:pt idx="655">
                  <c:v>29434</c:v>
                </c:pt>
                <c:pt idx="656">
                  <c:v>29465</c:v>
                </c:pt>
                <c:pt idx="657">
                  <c:v>29495</c:v>
                </c:pt>
                <c:pt idx="658">
                  <c:v>29526</c:v>
                </c:pt>
                <c:pt idx="659">
                  <c:v>29556</c:v>
                </c:pt>
                <c:pt idx="660">
                  <c:v>29587</c:v>
                </c:pt>
                <c:pt idx="661">
                  <c:v>29618</c:v>
                </c:pt>
                <c:pt idx="662">
                  <c:v>29646</c:v>
                </c:pt>
                <c:pt idx="663">
                  <c:v>29677</c:v>
                </c:pt>
                <c:pt idx="664">
                  <c:v>29707</c:v>
                </c:pt>
                <c:pt idx="665">
                  <c:v>29738</c:v>
                </c:pt>
                <c:pt idx="666">
                  <c:v>29768</c:v>
                </c:pt>
                <c:pt idx="667">
                  <c:v>29799</c:v>
                </c:pt>
                <c:pt idx="668">
                  <c:v>29830</c:v>
                </c:pt>
                <c:pt idx="669">
                  <c:v>29860</c:v>
                </c:pt>
                <c:pt idx="670">
                  <c:v>29891</c:v>
                </c:pt>
                <c:pt idx="671">
                  <c:v>29921</c:v>
                </c:pt>
                <c:pt idx="672">
                  <c:v>29952</c:v>
                </c:pt>
                <c:pt idx="673">
                  <c:v>29983</c:v>
                </c:pt>
                <c:pt idx="674">
                  <c:v>30011</c:v>
                </c:pt>
                <c:pt idx="675">
                  <c:v>30042</c:v>
                </c:pt>
                <c:pt idx="676">
                  <c:v>30072</c:v>
                </c:pt>
                <c:pt idx="677">
                  <c:v>30103</c:v>
                </c:pt>
                <c:pt idx="678">
                  <c:v>30133</c:v>
                </c:pt>
                <c:pt idx="679">
                  <c:v>30164</c:v>
                </c:pt>
                <c:pt idx="680">
                  <c:v>30195</c:v>
                </c:pt>
                <c:pt idx="681">
                  <c:v>30225</c:v>
                </c:pt>
                <c:pt idx="682">
                  <c:v>30256</c:v>
                </c:pt>
                <c:pt idx="683">
                  <c:v>30286</c:v>
                </c:pt>
                <c:pt idx="684">
                  <c:v>30317</c:v>
                </c:pt>
                <c:pt idx="685">
                  <c:v>30348</c:v>
                </c:pt>
                <c:pt idx="686">
                  <c:v>30376</c:v>
                </c:pt>
                <c:pt idx="687">
                  <c:v>30407</c:v>
                </c:pt>
                <c:pt idx="688">
                  <c:v>30437</c:v>
                </c:pt>
                <c:pt idx="689">
                  <c:v>30468</c:v>
                </c:pt>
                <c:pt idx="690">
                  <c:v>30498</c:v>
                </c:pt>
                <c:pt idx="691">
                  <c:v>30529</c:v>
                </c:pt>
                <c:pt idx="692">
                  <c:v>30560</c:v>
                </c:pt>
                <c:pt idx="693">
                  <c:v>30590</c:v>
                </c:pt>
                <c:pt idx="694">
                  <c:v>30621</c:v>
                </c:pt>
                <c:pt idx="695">
                  <c:v>30651</c:v>
                </c:pt>
                <c:pt idx="696">
                  <c:v>30682</c:v>
                </c:pt>
                <c:pt idx="697">
                  <c:v>30713</c:v>
                </c:pt>
                <c:pt idx="698">
                  <c:v>30742</c:v>
                </c:pt>
                <c:pt idx="699">
                  <c:v>30773</c:v>
                </c:pt>
                <c:pt idx="700">
                  <c:v>30803</c:v>
                </c:pt>
                <c:pt idx="701">
                  <c:v>30834</c:v>
                </c:pt>
                <c:pt idx="702">
                  <c:v>30864</c:v>
                </c:pt>
                <c:pt idx="703">
                  <c:v>30895</c:v>
                </c:pt>
                <c:pt idx="704">
                  <c:v>30926</c:v>
                </c:pt>
                <c:pt idx="705">
                  <c:v>30956</c:v>
                </c:pt>
                <c:pt idx="706">
                  <c:v>30987</c:v>
                </c:pt>
                <c:pt idx="707">
                  <c:v>31017</c:v>
                </c:pt>
                <c:pt idx="708">
                  <c:v>31048</c:v>
                </c:pt>
                <c:pt idx="709">
                  <c:v>31079</c:v>
                </c:pt>
                <c:pt idx="710">
                  <c:v>31107</c:v>
                </c:pt>
                <c:pt idx="711">
                  <c:v>31138</c:v>
                </c:pt>
                <c:pt idx="712">
                  <c:v>31168</c:v>
                </c:pt>
                <c:pt idx="713">
                  <c:v>31199</c:v>
                </c:pt>
                <c:pt idx="714">
                  <c:v>31229</c:v>
                </c:pt>
                <c:pt idx="715">
                  <c:v>31260</c:v>
                </c:pt>
                <c:pt idx="716">
                  <c:v>31291</c:v>
                </c:pt>
                <c:pt idx="717">
                  <c:v>31321</c:v>
                </c:pt>
                <c:pt idx="718">
                  <c:v>31352</c:v>
                </c:pt>
                <c:pt idx="719">
                  <c:v>31382</c:v>
                </c:pt>
                <c:pt idx="720">
                  <c:v>31413</c:v>
                </c:pt>
                <c:pt idx="721">
                  <c:v>31444</c:v>
                </c:pt>
                <c:pt idx="722">
                  <c:v>31472</c:v>
                </c:pt>
                <c:pt idx="723">
                  <c:v>31503</c:v>
                </c:pt>
                <c:pt idx="724">
                  <c:v>31533</c:v>
                </c:pt>
                <c:pt idx="725">
                  <c:v>31564</c:v>
                </c:pt>
                <c:pt idx="726">
                  <c:v>31594</c:v>
                </c:pt>
                <c:pt idx="727">
                  <c:v>31625</c:v>
                </c:pt>
                <c:pt idx="728">
                  <c:v>31656</c:v>
                </c:pt>
                <c:pt idx="729">
                  <c:v>31686</c:v>
                </c:pt>
                <c:pt idx="730">
                  <c:v>31717</c:v>
                </c:pt>
                <c:pt idx="731">
                  <c:v>31747</c:v>
                </c:pt>
                <c:pt idx="732">
                  <c:v>31778</c:v>
                </c:pt>
                <c:pt idx="733">
                  <c:v>31809</c:v>
                </c:pt>
                <c:pt idx="734">
                  <c:v>31837</c:v>
                </c:pt>
                <c:pt idx="735">
                  <c:v>31868</c:v>
                </c:pt>
                <c:pt idx="736">
                  <c:v>31898</c:v>
                </c:pt>
                <c:pt idx="737">
                  <c:v>31929</c:v>
                </c:pt>
                <c:pt idx="738">
                  <c:v>31959</c:v>
                </c:pt>
                <c:pt idx="739">
                  <c:v>31990</c:v>
                </c:pt>
                <c:pt idx="740">
                  <c:v>32021</c:v>
                </c:pt>
                <c:pt idx="741">
                  <c:v>32051</c:v>
                </c:pt>
                <c:pt idx="742">
                  <c:v>32082</c:v>
                </c:pt>
                <c:pt idx="743">
                  <c:v>32112</c:v>
                </c:pt>
                <c:pt idx="744">
                  <c:v>32143</c:v>
                </c:pt>
                <c:pt idx="745">
                  <c:v>32174</c:v>
                </c:pt>
                <c:pt idx="746">
                  <c:v>32203</c:v>
                </c:pt>
                <c:pt idx="747">
                  <c:v>32234</c:v>
                </c:pt>
                <c:pt idx="748">
                  <c:v>32264</c:v>
                </c:pt>
                <c:pt idx="749">
                  <c:v>32295</c:v>
                </c:pt>
                <c:pt idx="750">
                  <c:v>32325</c:v>
                </c:pt>
                <c:pt idx="751">
                  <c:v>32356</c:v>
                </c:pt>
                <c:pt idx="752">
                  <c:v>32387</c:v>
                </c:pt>
                <c:pt idx="753">
                  <c:v>32417</c:v>
                </c:pt>
                <c:pt idx="754">
                  <c:v>32448</c:v>
                </c:pt>
                <c:pt idx="755">
                  <c:v>32478</c:v>
                </c:pt>
                <c:pt idx="756">
                  <c:v>32509</c:v>
                </c:pt>
                <c:pt idx="757">
                  <c:v>32540</c:v>
                </c:pt>
                <c:pt idx="758">
                  <c:v>32568</c:v>
                </c:pt>
                <c:pt idx="759">
                  <c:v>32599</c:v>
                </c:pt>
                <c:pt idx="760">
                  <c:v>32629</c:v>
                </c:pt>
                <c:pt idx="761">
                  <c:v>32660</c:v>
                </c:pt>
                <c:pt idx="762">
                  <c:v>32690</c:v>
                </c:pt>
                <c:pt idx="763">
                  <c:v>32721</c:v>
                </c:pt>
                <c:pt idx="764">
                  <c:v>32752</c:v>
                </c:pt>
                <c:pt idx="765">
                  <c:v>32782</c:v>
                </c:pt>
                <c:pt idx="766">
                  <c:v>32813</c:v>
                </c:pt>
                <c:pt idx="767">
                  <c:v>32843</c:v>
                </c:pt>
                <c:pt idx="768">
                  <c:v>32874</c:v>
                </c:pt>
                <c:pt idx="769">
                  <c:v>32905</c:v>
                </c:pt>
                <c:pt idx="770">
                  <c:v>32933</c:v>
                </c:pt>
                <c:pt idx="771">
                  <c:v>32964</c:v>
                </c:pt>
                <c:pt idx="772">
                  <c:v>32994</c:v>
                </c:pt>
                <c:pt idx="773">
                  <c:v>33025</c:v>
                </c:pt>
                <c:pt idx="774">
                  <c:v>33055</c:v>
                </c:pt>
                <c:pt idx="775">
                  <c:v>33086</c:v>
                </c:pt>
                <c:pt idx="776">
                  <c:v>33117</c:v>
                </c:pt>
                <c:pt idx="777">
                  <c:v>33147</c:v>
                </c:pt>
                <c:pt idx="778">
                  <c:v>33178</c:v>
                </c:pt>
                <c:pt idx="779">
                  <c:v>33208</c:v>
                </c:pt>
                <c:pt idx="780">
                  <c:v>33239</c:v>
                </c:pt>
                <c:pt idx="781">
                  <c:v>33270</c:v>
                </c:pt>
                <c:pt idx="782">
                  <c:v>33298</c:v>
                </c:pt>
                <c:pt idx="783">
                  <c:v>33329</c:v>
                </c:pt>
                <c:pt idx="784">
                  <c:v>33359</c:v>
                </c:pt>
                <c:pt idx="785">
                  <c:v>33390</c:v>
                </c:pt>
                <c:pt idx="786">
                  <c:v>33420</c:v>
                </c:pt>
                <c:pt idx="787">
                  <c:v>33451</c:v>
                </c:pt>
                <c:pt idx="788">
                  <c:v>33482</c:v>
                </c:pt>
                <c:pt idx="789">
                  <c:v>33512</c:v>
                </c:pt>
                <c:pt idx="790">
                  <c:v>33543</c:v>
                </c:pt>
                <c:pt idx="791">
                  <c:v>33573</c:v>
                </c:pt>
                <c:pt idx="792">
                  <c:v>33604</c:v>
                </c:pt>
                <c:pt idx="793">
                  <c:v>33635</c:v>
                </c:pt>
                <c:pt idx="794">
                  <c:v>33664</c:v>
                </c:pt>
                <c:pt idx="795">
                  <c:v>33695</c:v>
                </c:pt>
                <c:pt idx="796">
                  <c:v>33725</c:v>
                </c:pt>
                <c:pt idx="797">
                  <c:v>33756</c:v>
                </c:pt>
                <c:pt idx="798">
                  <c:v>33786</c:v>
                </c:pt>
                <c:pt idx="799">
                  <c:v>33817</c:v>
                </c:pt>
                <c:pt idx="800">
                  <c:v>33848</c:v>
                </c:pt>
                <c:pt idx="801">
                  <c:v>33878</c:v>
                </c:pt>
                <c:pt idx="802">
                  <c:v>33909</c:v>
                </c:pt>
                <c:pt idx="803">
                  <c:v>33939</c:v>
                </c:pt>
                <c:pt idx="804">
                  <c:v>33970</c:v>
                </c:pt>
                <c:pt idx="805">
                  <c:v>34001</c:v>
                </c:pt>
                <c:pt idx="806">
                  <c:v>34029</c:v>
                </c:pt>
                <c:pt idx="807">
                  <c:v>34060</c:v>
                </c:pt>
                <c:pt idx="808">
                  <c:v>34090</c:v>
                </c:pt>
                <c:pt idx="809">
                  <c:v>34121</c:v>
                </c:pt>
                <c:pt idx="810">
                  <c:v>34151</c:v>
                </c:pt>
                <c:pt idx="811">
                  <c:v>34182</c:v>
                </c:pt>
                <c:pt idx="812">
                  <c:v>34213</c:v>
                </c:pt>
                <c:pt idx="813">
                  <c:v>34243</c:v>
                </c:pt>
                <c:pt idx="814">
                  <c:v>34274</c:v>
                </c:pt>
                <c:pt idx="815">
                  <c:v>34304</c:v>
                </c:pt>
                <c:pt idx="816">
                  <c:v>34335</c:v>
                </c:pt>
                <c:pt idx="817">
                  <c:v>34366</c:v>
                </c:pt>
                <c:pt idx="818">
                  <c:v>34394</c:v>
                </c:pt>
                <c:pt idx="819">
                  <c:v>34425</c:v>
                </c:pt>
                <c:pt idx="820">
                  <c:v>34455</c:v>
                </c:pt>
                <c:pt idx="821">
                  <c:v>34486</c:v>
                </c:pt>
                <c:pt idx="822">
                  <c:v>34516</c:v>
                </c:pt>
                <c:pt idx="823">
                  <c:v>34547</c:v>
                </c:pt>
                <c:pt idx="824">
                  <c:v>34578</c:v>
                </c:pt>
                <c:pt idx="825">
                  <c:v>34608</c:v>
                </c:pt>
                <c:pt idx="826">
                  <c:v>34639</c:v>
                </c:pt>
                <c:pt idx="827">
                  <c:v>34669</c:v>
                </c:pt>
                <c:pt idx="828">
                  <c:v>34700</c:v>
                </c:pt>
                <c:pt idx="829">
                  <c:v>34731</c:v>
                </c:pt>
                <c:pt idx="830">
                  <c:v>34759</c:v>
                </c:pt>
                <c:pt idx="831">
                  <c:v>34790</c:v>
                </c:pt>
                <c:pt idx="832">
                  <c:v>34820</c:v>
                </c:pt>
                <c:pt idx="833">
                  <c:v>34851</c:v>
                </c:pt>
                <c:pt idx="834">
                  <c:v>34881</c:v>
                </c:pt>
                <c:pt idx="835">
                  <c:v>34912</c:v>
                </c:pt>
                <c:pt idx="836">
                  <c:v>34943</c:v>
                </c:pt>
                <c:pt idx="837">
                  <c:v>34973</c:v>
                </c:pt>
                <c:pt idx="838">
                  <c:v>35004</c:v>
                </c:pt>
                <c:pt idx="839">
                  <c:v>35034</c:v>
                </c:pt>
                <c:pt idx="840">
                  <c:v>35065</c:v>
                </c:pt>
                <c:pt idx="841">
                  <c:v>35096</c:v>
                </c:pt>
                <c:pt idx="842">
                  <c:v>35125</c:v>
                </c:pt>
                <c:pt idx="843">
                  <c:v>35156</c:v>
                </c:pt>
                <c:pt idx="844">
                  <c:v>35186</c:v>
                </c:pt>
                <c:pt idx="845">
                  <c:v>35217</c:v>
                </c:pt>
                <c:pt idx="846">
                  <c:v>35247</c:v>
                </c:pt>
                <c:pt idx="847">
                  <c:v>35278</c:v>
                </c:pt>
                <c:pt idx="848">
                  <c:v>35309</c:v>
                </c:pt>
                <c:pt idx="849">
                  <c:v>35339</c:v>
                </c:pt>
                <c:pt idx="850">
                  <c:v>35370</c:v>
                </c:pt>
                <c:pt idx="851">
                  <c:v>35400</c:v>
                </c:pt>
                <c:pt idx="852">
                  <c:v>35431</c:v>
                </c:pt>
                <c:pt idx="853">
                  <c:v>35462</c:v>
                </c:pt>
                <c:pt idx="854">
                  <c:v>35490</c:v>
                </c:pt>
                <c:pt idx="855">
                  <c:v>35521</c:v>
                </c:pt>
                <c:pt idx="856">
                  <c:v>35551</c:v>
                </c:pt>
                <c:pt idx="857">
                  <c:v>35582</c:v>
                </c:pt>
                <c:pt idx="858">
                  <c:v>35612</c:v>
                </c:pt>
                <c:pt idx="859">
                  <c:v>35643</c:v>
                </c:pt>
                <c:pt idx="860">
                  <c:v>35674</c:v>
                </c:pt>
                <c:pt idx="861">
                  <c:v>35704</c:v>
                </c:pt>
                <c:pt idx="862">
                  <c:v>35735</c:v>
                </c:pt>
                <c:pt idx="863">
                  <c:v>35765</c:v>
                </c:pt>
                <c:pt idx="864">
                  <c:v>35796</c:v>
                </c:pt>
                <c:pt idx="865">
                  <c:v>35827</c:v>
                </c:pt>
                <c:pt idx="866">
                  <c:v>35855</c:v>
                </c:pt>
                <c:pt idx="867">
                  <c:v>35886</c:v>
                </c:pt>
                <c:pt idx="868">
                  <c:v>35916</c:v>
                </c:pt>
                <c:pt idx="869">
                  <c:v>35947</c:v>
                </c:pt>
                <c:pt idx="870">
                  <c:v>35977</c:v>
                </c:pt>
                <c:pt idx="871">
                  <c:v>36008</c:v>
                </c:pt>
                <c:pt idx="872">
                  <c:v>36039</c:v>
                </c:pt>
                <c:pt idx="873">
                  <c:v>36069</c:v>
                </c:pt>
                <c:pt idx="874">
                  <c:v>36100</c:v>
                </c:pt>
                <c:pt idx="875">
                  <c:v>36130</c:v>
                </c:pt>
                <c:pt idx="876">
                  <c:v>36161</c:v>
                </c:pt>
                <c:pt idx="877">
                  <c:v>36192</c:v>
                </c:pt>
                <c:pt idx="878">
                  <c:v>36220</c:v>
                </c:pt>
                <c:pt idx="879">
                  <c:v>36251</c:v>
                </c:pt>
                <c:pt idx="880">
                  <c:v>36281</c:v>
                </c:pt>
                <c:pt idx="881">
                  <c:v>36312</c:v>
                </c:pt>
                <c:pt idx="882">
                  <c:v>36342</c:v>
                </c:pt>
                <c:pt idx="883">
                  <c:v>36373</c:v>
                </c:pt>
                <c:pt idx="884">
                  <c:v>36404</c:v>
                </c:pt>
                <c:pt idx="885">
                  <c:v>36434</c:v>
                </c:pt>
                <c:pt idx="886">
                  <c:v>36465</c:v>
                </c:pt>
                <c:pt idx="887">
                  <c:v>36495</c:v>
                </c:pt>
                <c:pt idx="888">
                  <c:v>36526</c:v>
                </c:pt>
                <c:pt idx="889">
                  <c:v>36557</c:v>
                </c:pt>
                <c:pt idx="890">
                  <c:v>36586</c:v>
                </c:pt>
                <c:pt idx="891">
                  <c:v>36617</c:v>
                </c:pt>
                <c:pt idx="892">
                  <c:v>36647</c:v>
                </c:pt>
                <c:pt idx="893">
                  <c:v>36678</c:v>
                </c:pt>
                <c:pt idx="894">
                  <c:v>36708</c:v>
                </c:pt>
                <c:pt idx="895">
                  <c:v>36739</c:v>
                </c:pt>
                <c:pt idx="896">
                  <c:v>36770</c:v>
                </c:pt>
                <c:pt idx="897">
                  <c:v>36800</c:v>
                </c:pt>
                <c:pt idx="898">
                  <c:v>36831</c:v>
                </c:pt>
                <c:pt idx="899">
                  <c:v>36861</c:v>
                </c:pt>
                <c:pt idx="900">
                  <c:v>36892</c:v>
                </c:pt>
                <c:pt idx="901">
                  <c:v>36923</c:v>
                </c:pt>
                <c:pt idx="902">
                  <c:v>36951</c:v>
                </c:pt>
                <c:pt idx="903">
                  <c:v>36982</c:v>
                </c:pt>
                <c:pt idx="904">
                  <c:v>37012</c:v>
                </c:pt>
                <c:pt idx="905">
                  <c:v>37043</c:v>
                </c:pt>
                <c:pt idx="906">
                  <c:v>37073</c:v>
                </c:pt>
                <c:pt idx="907">
                  <c:v>37104</c:v>
                </c:pt>
                <c:pt idx="908">
                  <c:v>37135</c:v>
                </c:pt>
                <c:pt idx="909">
                  <c:v>37165</c:v>
                </c:pt>
                <c:pt idx="910">
                  <c:v>37196</c:v>
                </c:pt>
                <c:pt idx="911">
                  <c:v>37226</c:v>
                </c:pt>
                <c:pt idx="912">
                  <c:v>37257</c:v>
                </c:pt>
                <c:pt idx="913">
                  <c:v>37288</c:v>
                </c:pt>
                <c:pt idx="914">
                  <c:v>37316</c:v>
                </c:pt>
                <c:pt idx="915">
                  <c:v>37347</c:v>
                </c:pt>
                <c:pt idx="916">
                  <c:v>37377</c:v>
                </c:pt>
                <c:pt idx="917">
                  <c:v>37408</c:v>
                </c:pt>
                <c:pt idx="918">
                  <c:v>37438</c:v>
                </c:pt>
                <c:pt idx="919">
                  <c:v>37469</c:v>
                </c:pt>
                <c:pt idx="920">
                  <c:v>37500</c:v>
                </c:pt>
                <c:pt idx="921">
                  <c:v>37530</c:v>
                </c:pt>
                <c:pt idx="922">
                  <c:v>37561</c:v>
                </c:pt>
                <c:pt idx="923">
                  <c:v>37591</c:v>
                </c:pt>
                <c:pt idx="924">
                  <c:v>37622</c:v>
                </c:pt>
                <c:pt idx="925">
                  <c:v>37653</c:v>
                </c:pt>
                <c:pt idx="926">
                  <c:v>37681</c:v>
                </c:pt>
                <c:pt idx="927">
                  <c:v>37712</c:v>
                </c:pt>
                <c:pt idx="928">
                  <c:v>37742</c:v>
                </c:pt>
                <c:pt idx="929">
                  <c:v>37773</c:v>
                </c:pt>
                <c:pt idx="930">
                  <c:v>37803</c:v>
                </c:pt>
                <c:pt idx="931">
                  <c:v>37834</c:v>
                </c:pt>
                <c:pt idx="932">
                  <c:v>37865</c:v>
                </c:pt>
                <c:pt idx="933">
                  <c:v>37895</c:v>
                </c:pt>
                <c:pt idx="934">
                  <c:v>37926</c:v>
                </c:pt>
                <c:pt idx="935">
                  <c:v>37956</c:v>
                </c:pt>
                <c:pt idx="936">
                  <c:v>37987</c:v>
                </c:pt>
                <c:pt idx="937">
                  <c:v>38018</c:v>
                </c:pt>
                <c:pt idx="938">
                  <c:v>38047</c:v>
                </c:pt>
                <c:pt idx="939">
                  <c:v>38078</c:v>
                </c:pt>
                <c:pt idx="940">
                  <c:v>38108</c:v>
                </c:pt>
                <c:pt idx="941">
                  <c:v>38139</c:v>
                </c:pt>
                <c:pt idx="942">
                  <c:v>38169</c:v>
                </c:pt>
                <c:pt idx="943">
                  <c:v>38200</c:v>
                </c:pt>
                <c:pt idx="944">
                  <c:v>38231</c:v>
                </c:pt>
                <c:pt idx="945">
                  <c:v>38261</c:v>
                </c:pt>
                <c:pt idx="946">
                  <c:v>38292</c:v>
                </c:pt>
                <c:pt idx="947">
                  <c:v>38322</c:v>
                </c:pt>
                <c:pt idx="948">
                  <c:v>38353</c:v>
                </c:pt>
                <c:pt idx="949">
                  <c:v>38384</c:v>
                </c:pt>
                <c:pt idx="950">
                  <c:v>38412</c:v>
                </c:pt>
                <c:pt idx="951">
                  <c:v>38443</c:v>
                </c:pt>
                <c:pt idx="952">
                  <c:v>38473</c:v>
                </c:pt>
                <c:pt idx="953">
                  <c:v>38504</c:v>
                </c:pt>
                <c:pt idx="954">
                  <c:v>38534</c:v>
                </c:pt>
                <c:pt idx="955">
                  <c:v>38565</c:v>
                </c:pt>
                <c:pt idx="956">
                  <c:v>38596</c:v>
                </c:pt>
                <c:pt idx="957">
                  <c:v>38626</c:v>
                </c:pt>
                <c:pt idx="958">
                  <c:v>38657</c:v>
                </c:pt>
                <c:pt idx="959">
                  <c:v>38687</c:v>
                </c:pt>
                <c:pt idx="960">
                  <c:v>38718</c:v>
                </c:pt>
                <c:pt idx="961">
                  <c:v>38749</c:v>
                </c:pt>
                <c:pt idx="962">
                  <c:v>38777</c:v>
                </c:pt>
                <c:pt idx="963">
                  <c:v>38808</c:v>
                </c:pt>
                <c:pt idx="964">
                  <c:v>38838</c:v>
                </c:pt>
                <c:pt idx="965">
                  <c:v>38869</c:v>
                </c:pt>
                <c:pt idx="966">
                  <c:v>38899</c:v>
                </c:pt>
                <c:pt idx="967">
                  <c:v>38930</c:v>
                </c:pt>
                <c:pt idx="968">
                  <c:v>38961</c:v>
                </c:pt>
                <c:pt idx="969">
                  <c:v>38991</c:v>
                </c:pt>
                <c:pt idx="970">
                  <c:v>39022</c:v>
                </c:pt>
                <c:pt idx="971">
                  <c:v>39052</c:v>
                </c:pt>
                <c:pt idx="972">
                  <c:v>39083</c:v>
                </c:pt>
                <c:pt idx="973">
                  <c:v>39114</c:v>
                </c:pt>
                <c:pt idx="974">
                  <c:v>39142</c:v>
                </c:pt>
                <c:pt idx="975">
                  <c:v>39173</c:v>
                </c:pt>
                <c:pt idx="976">
                  <c:v>39203</c:v>
                </c:pt>
                <c:pt idx="977">
                  <c:v>39234</c:v>
                </c:pt>
                <c:pt idx="978">
                  <c:v>39264</c:v>
                </c:pt>
                <c:pt idx="979">
                  <c:v>39295</c:v>
                </c:pt>
                <c:pt idx="980">
                  <c:v>39326</c:v>
                </c:pt>
                <c:pt idx="981">
                  <c:v>39356</c:v>
                </c:pt>
                <c:pt idx="982">
                  <c:v>39387</c:v>
                </c:pt>
                <c:pt idx="983">
                  <c:v>39417</c:v>
                </c:pt>
                <c:pt idx="984">
                  <c:v>39448</c:v>
                </c:pt>
                <c:pt idx="985">
                  <c:v>39479</c:v>
                </c:pt>
                <c:pt idx="986">
                  <c:v>39508</c:v>
                </c:pt>
                <c:pt idx="987">
                  <c:v>39539</c:v>
                </c:pt>
                <c:pt idx="988">
                  <c:v>39569</c:v>
                </c:pt>
                <c:pt idx="989">
                  <c:v>39600</c:v>
                </c:pt>
                <c:pt idx="990">
                  <c:v>39630</c:v>
                </c:pt>
                <c:pt idx="991">
                  <c:v>39661</c:v>
                </c:pt>
                <c:pt idx="992">
                  <c:v>39692</c:v>
                </c:pt>
                <c:pt idx="993">
                  <c:v>39722</c:v>
                </c:pt>
                <c:pt idx="994">
                  <c:v>39753</c:v>
                </c:pt>
                <c:pt idx="995">
                  <c:v>39783</c:v>
                </c:pt>
                <c:pt idx="996">
                  <c:v>39814</c:v>
                </c:pt>
                <c:pt idx="997">
                  <c:v>39845</c:v>
                </c:pt>
                <c:pt idx="998">
                  <c:v>39873</c:v>
                </c:pt>
                <c:pt idx="999">
                  <c:v>39904</c:v>
                </c:pt>
                <c:pt idx="1000">
                  <c:v>39934</c:v>
                </c:pt>
                <c:pt idx="1001">
                  <c:v>39965</c:v>
                </c:pt>
                <c:pt idx="1002">
                  <c:v>39995</c:v>
                </c:pt>
                <c:pt idx="1003">
                  <c:v>40026</c:v>
                </c:pt>
                <c:pt idx="1004">
                  <c:v>40057</c:v>
                </c:pt>
                <c:pt idx="1005">
                  <c:v>40087</c:v>
                </c:pt>
                <c:pt idx="1006">
                  <c:v>40118</c:v>
                </c:pt>
                <c:pt idx="1007">
                  <c:v>40148</c:v>
                </c:pt>
                <c:pt idx="1008">
                  <c:v>40179</c:v>
                </c:pt>
                <c:pt idx="1009">
                  <c:v>40210</c:v>
                </c:pt>
                <c:pt idx="1010">
                  <c:v>40238</c:v>
                </c:pt>
                <c:pt idx="1011">
                  <c:v>40269</c:v>
                </c:pt>
                <c:pt idx="1012">
                  <c:v>40299</c:v>
                </c:pt>
                <c:pt idx="1013">
                  <c:v>40330</c:v>
                </c:pt>
                <c:pt idx="1014">
                  <c:v>40360</c:v>
                </c:pt>
                <c:pt idx="1015">
                  <c:v>40391</c:v>
                </c:pt>
                <c:pt idx="1016">
                  <c:v>40422</c:v>
                </c:pt>
                <c:pt idx="1017">
                  <c:v>40452</c:v>
                </c:pt>
                <c:pt idx="1018">
                  <c:v>40483</c:v>
                </c:pt>
                <c:pt idx="1019">
                  <c:v>40513</c:v>
                </c:pt>
                <c:pt idx="1020">
                  <c:v>40544</c:v>
                </c:pt>
                <c:pt idx="1021">
                  <c:v>40575</c:v>
                </c:pt>
                <c:pt idx="1022">
                  <c:v>40603</c:v>
                </c:pt>
                <c:pt idx="1023">
                  <c:v>40634</c:v>
                </c:pt>
                <c:pt idx="1024">
                  <c:v>40664</c:v>
                </c:pt>
                <c:pt idx="1025">
                  <c:v>40695</c:v>
                </c:pt>
                <c:pt idx="1026">
                  <c:v>40725</c:v>
                </c:pt>
                <c:pt idx="1027">
                  <c:v>40756</c:v>
                </c:pt>
                <c:pt idx="1028">
                  <c:v>40787</c:v>
                </c:pt>
                <c:pt idx="1029">
                  <c:v>40817</c:v>
                </c:pt>
                <c:pt idx="1030">
                  <c:v>40848</c:v>
                </c:pt>
                <c:pt idx="1031">
                  <c:v>40878</c:v>
                </c:pt>
                <c:pt idx="1032">
                  <c:v>40909</c:v>
                </c:pt>
                <c:pt idx="1033">
                  <c:v>40940</c:v>
                </c:pt>
                <c:pt idx="1034">
                  <c:v>40969</c:v>
                </c:pt>
                <c:pt idx="1035">
                  <c:v>41000</c:v>
                </c:pt>
                <c:pt idx="1036">
                  <c:v>41030</c:v>
                </c:pt>
                <c:pt idx="1037">
                  <c:v>41061</c:v>
                </c:pt>
                <c:pt idx="1038">
                  <c:v>41091</c:v>
                </c:pt>
                <c:pt idx="1039">
                  <c:v>41122</c:v>
                </c:pt>
                <c:pt idx="1040">
                  <c:v>41153</c:v>
                </c:pt>
                <c:pt idx="1041">
                  <c:v>41183</c:v>
                </c:pt>
                <c:pt idx="1042">
                  <c:v>41214</c:v>
                </c:pt>
                <c:pt idx="1043">
                  <c:v>41244</c:v>
                </c:pt>
                <c:pt idx="1044">
                  <c:v>41275</c:v>
                </c:pt>
                <c:pt idx="1045">
                  <c:v>41306</c:v>
                </c:pt>
                <c:pt idx="1046">
                  <c:v>41334</c:v>
                </c:pt>
                <c:pt idx="1047">
                  <c:v>41365</c:v>
                </c:pt>
                <c:pt idx="1048">
                  <c:v>41395</c:v>
                </c:pt>
                <c:pt idx="1049">
                  <c:v>41426</c:v>
                </c:pt>
                <c:pt idx="1050">
                  <c:v>41456</c:v>
                </c:pt>
                <c:pt idx="1051">
                  <c:v>41487</c:v>
                </c:pt>
                <c:pt idx="1052">
                  <c:v>41518</c:v>
                </c:pt>
                <c:pt idx="1053">
                  <c:v>41548</c:v>
                </c:pt>
                <c:pt idx="1054">
                  <c:v>41579</c:v>
                </c:pt>
                <c:pt idx="1055">
                  <c:v>41609</c:v>
                </c:pt>
                <c:pt idx="1056">
                  <c:v>41640</c:v>
                </c:pt>
                <c:pt idx="1057">
                  <c:v>41671</c:v>
                </c:pt>
                <c:pt idx="1058">
                  <c:v>41699</c:v>
                </c:pt>
                <c:pt idx="1059">
                  <c:v>41730</c:v>
                </c:pt>
                <c:pt idx="1060">
                  <c:v>41760</c:v>
                </c:pt>
                <c:pt idx="1061">
                  <c:v>41791</c:v>
                </c:pt>
                <c:pt idx="1062">
                  <c:v>41821</c:v>
                </c:pt>
                <c:pt idx="1063">
                  <c:v>41852</c:v>
                </c:pt>
                <c:pt idx="1064">
                  <c:v>41883</c:v>
                </c:pt>
                <c:pt idx="1065">
                  <c:v>41913</c:v>
                </c:pt>
                <c:pt idx="1066">
                  <c:v>41944</c:v>
                </c:pt>
                <c:pt idx="1067">
                  <c:v>41974</c:v>
                </c:pt>
                <c:pt idx="1068">
                  <c:v>42005</c:v>
                </c:pt>
                <c:pt idx="1069">
                  <c:v>42036</c:v>
                </c:pt>
                <c:pt idx="1070">
                  <c:v>42064</c:v>
                </c:pt>
                <c:pt idx="1071">
                  <c:v>42095</c:v>
                </c:pt>
                <c:pt idx="1072">
                  <c:v>42125</c:v>
                </c:pt>
                <c:pt idx="1073">
                  <c:v>42156</c:v>
                </c:pt>
                <c:pt idx="1074">
                  <c:v>42186</c:v>
                </c:pt>
                <c:pt idx="1075">
                  <c:v>42217</c:v>
                </c:pt>
                <c:pt idx="1076">
                  <c:v>42248</c:v>
                </c:pt>
                <c:pt idx="1077">
                  <c:v>42278</c:v>
                </c:pt>
                <c:pt idx="1078">
                  <c:v>42309</c:v>
                </c:pt>
                <c:pt idx="1079">
                  <c:v>42339</c:v>
                </c:pt>
                <c:pt idx="1080">
                  <c:v>42370</c:v>
                </c:pt>
                <c:pt idx="1081">
                  <c:v>42401</c:v>
                </c:pt>
                <c:pt idx="1082">
                  <c:v>42430</c:v>
                </c:pt>
                <c:pt idx="1083">
                  <c:v>42461</c:v>
                </c:pt>
                <c:pt idx="1084">
                  <c:v>42491</c:v>
                </c:pt>
                <c:pt idx="1085">
                  <c:v>42522</c:v>
                </c:pt>
                <c:pt idx="1086">
                  <c:v>42552</c:v>
                </c:pt>
                <c:pt idx="1087">
                  <c:v>42583</c:v>
                </c:pt>
                <c:pt idx="1088">
                  <c:v>42614</c:v>
                </c:pt>
                <c:pt idx="1089">
                  <c:v>42644</c:v>
                </c:pt>
                <c:pt idx="1090">
                  <c:v>42675</c:v>
                </c:pt>
                <c:pt idx="1091">
                  <c:v>42705</c:v>
                </c:pt>
                <c:pt idx="1092">
                  <c:v>42736</c:v>
                </c:pt>
                <c:pt idx="1093">
                  <c:v>42767</c:v>
                </c:pt>
                <c:pt idx="1094">
                  <c:v>42795</c:v>
                </c:pt>
                <c:pt idx="1095">
                  <c:v>42826</c:v>
                </c:pt>
                <c:pt idx="1096">
                  <c:v>42856</c:v>
                </c:pt>
                <c:pt idx="1097">
                  <c:v>42887</c:v>
                </c:pt>
                <c:pt idx="1098">
                  <c:v>42917</c:v>
                </c:pt>
                <c:pt idx="1099">
                  <c:v>42948</c:v>
                </c:pt>
                <c:pt idx="1100">
                  <c:v>42979</c:v>
                </c:pt>
                <c:pt idx="1101">
                  <c:v>43009</c:v>
                </c:pt>
                <c:pt idx="1102">
                  <c:v>43040</c:v>
                </c:pt>
                <c:pt idx="1103">
                  <c:v>43070</c:v>
                </c:pt>
              </c:numCache>
            </c:numRef>
          </c:cat>
          <c:val>
            <c:numRef>
              <c:f>Sheet1!$E$2:$E$1105</c:f>
              <c:numCache>
                <c:formatCode>_(* #,##0.00_);_(* \(#,##0.00\);_(* "-"??_);_(@_)</c:formatCode>
                <c:ptCount val="1104"/>
                <c:pt idx="0">
                  <c:v>1.01</c:v>
                </c:pt>
                <c:pt idx="1">
                  <c:v>1.02</c:v>
                </c:pt>
                <c:pt idx="2">
                  <c:v>1.02</c:v>
                </c:pt>
                <c:pt idx="3">
                  <c:v>1.03</c:v>
                </c:pt>
                <c:pt idx="4">
                  <c:v>1.03</c:v>
                </c:pt>
                <c:pt idx="5">
                  <c:v>1.04</c:v>
                </c:pt>
                <c:pt idx="6">
                  <c:v>1.04</c:v>
                </c:pt>
                <c:pt idx="7">
                  <c:v>1.04</c:v>
                </c:pt>
                <c:pt idx="8">
                  <c:v>1.04</c:v>
                </c:pt>
                <c:pt idx="9">
                  <c:v>1.05</c:v>
                </c:pt>
                <c:pt idx="10">
                  <c:v>1.07</c:v>
                </c:pt>
                <c:pt idx="11">
                  <c:v>1.08</c:v>
                </c:pt>
                <c:pt idx="12">
                  <c:v>1.0900000000000001</c:v>
                </c:pt>
                <c:pt idx="13">
                  <c:v>1.1000000000000001</c:v>
                </c:pt>
                <c:pt idx="14">
                  <c:v>1.1200000000000001</c:v>
                </c:pt>
                <c:pt idx="15">
                  <c:v>1.1200000000000001</c:v>
                </c:pt>
                <c:pt idx="16">
                  <c:v>1.1299999999999999</c:v>
                </c:pt>
                <c:pt idx="17">
                  <c:v>1.1299999999999999</c:v>
                </c:pt>
                <c:pt idx="18">
                  <c:v>1.1299999999999999</c:v>
                </c:pt>
                <c:pt idx="19">
                  <c:v>1.1399999999999999</c:v>
                </c:pt>
                <c:pt idx="20">
                  <c:v>1.1399999999999999</c:v>
                </c:pt>
                <c:pt idx="21">
                  <c:v>1.1499999999999999</c:v>
                </c:pt>
                <c:pt idx="22">
                  <c:v>1.17</c:v>
                </c:pt>
                <c:pt idx="23">
                  <c:v>1.17</c:v>
                </c:pt>
                <c:pt idx="24">
                  <c:v>1.17</c:v>
                </c:pt>
                <c:pt idx="25">
                  <c:v>1.18</c:v>
                </c:pt>
                <c:pt idx="26">
                  <c:v>1.18</c:v>
                </c:pt>
                <c:pt idx="27">
                  <c:v>1.18</c:v>
                </c:pt>
                <c:pt idx="28">
                  <c:v>1.17</c:v>
                </c:pt>
                <c:pt idx="29">
                  <c:v>1.18</c:v>
                </c:pt>
                <c:pt idx="30">
                  <c:v>1.1499999999999999</c:v>
                </c:pt>
                <c:pt idx="31">
                  <c:v>1.1599999999999999</c:v>
                </c:pt>
                <c:pt idx="32">
                  <c:v>1.1599999999999999</c:v>
                </c:pt>
                <c:pt idx="33">
                  <c:v>1.17</c:v>
                </c:pt>
                <c:pt idx="34">
                  <c:v>1.17</c:v>
                </c:pt>
                <c:pt idx="35">
                  <c:v>1.18</c:v>
                </c:pt>
                <c:pt idx="36">
                  <c:v>1.1599999999999999</c:v>
                </c:pt>
                <c:pt idx="37">
                  <c:v>1.1499999999999999</c:v>
                </c:pt>
                <c:pt idx="38">
                  <c:v>1.1299999999999999</c:v>
                </c:pt>
                <c:pt idx="39">
                  <c:v>1.1599999999999999</c:v>
                </c:pt>
                <c:pt idx="40">
                  <c:v>1.1399999999999999</c:v>
                </c:pt>
                <c:pt idx="41">
                  <c:v>1.1499999999999999</c:v>
                </c:pt>
                <c:pt idx="42">
                  <c:v>1.1499999999999999</c:v>
                </c:pt>
                <c:pt idx="43">
                  <c:v>1.1499999999999999</c:v>
                </c:pt>
                <c:pt idx="44">
                  <c:v>1.1499999999999999</c:v>
                </c:pt>
                <c:pt idx="45">
                  <c:v>1.2</c:v>
                </c:pt>
                <c:pt idx="46">
                  <c:v>1.23</c:v>
                </c:pt>
                <c:pt idx="47">
                  <c:v>1.22</c:v>
                </c:pt>
                <c:pt idx="48">
                  <c:v>1.21</c:v>
                </c:pt>
                <c:pt idx="49">
                  <c:v>1.22</c:v>
                </c:pt>
                <c:pt idx="50">
                  <c:v>1.23</c:v>
                </c:pt>
                <c:pt idx="51">
                  <c:v>1.23</c:v>
                </c:pt>
                <c:pt idx="52">
                  <c:v>1.25</c:v>
                </c:pt>
                <c:pt idx="53">
                  <c:v>1.26</c:v>
                </c:pt>
                <c:pt idx="54">
                  <c:v>1.26</c:v>
                </c:pt>
                <c:pt idx="55">
                  <c:v>1.26</c:v>
                </c:pt>
                <c:pt idx="56">
                  <c:v>1.27</c:v>
                </c:pt>
                <c:pt idx="57">
                  <c:v>1.28</c:v>
                </c:pt>
                <c:pt idx="58">
                  <c:v>1.28</c:v>
                </c:pt>
                <c:pt idx="59">
                  <c:v>1.27</c:v>
                </c:pt>
                <c:pt idx="60">
                  <c:v>1.26</c:v>
                </c:pt>
                <c:pt idx="61">
                  <c:v>1.27</c:v>
                </c:pt>
                <c:pt idx="62">
                  <c:v>1.28</c:v>
                </c:pt>
                <c:pt idx="63">
                  <c:v>1.29</c:v>
                </c:pt>
                <c:pt idx="64">
                  <c:v>1.31</c:v>
                </c:pt>
                <c:pt idx="65">
                  <c:v>1.31</c:v>
                </c:pt>
                <c:pt idx="66">
                  <c:v>1.31</c:v>
                </c:pt>
                <c:pt idx="67">
                  <c:v>1.31</c:v>
                </c:pt>
                <c:pt idx="68">
                  <c:v>1.27</c:v>
                </c:pt>
                <c:pt idx="69">
                  <c:v>1.23</c:v>
                </c:pt>
                <c:pt idx="70">
                  <c:v>1.23</c:v>
                </c:pt>
                <c:pt idx="71">
                  <c:v>1.2</c:v>
                </c:pt>
                <c:pt idx="72">
                  <c:v>1.21</c:v>
                </c:pt>
                <c:pt idx="73">
                  <c:v>1.26</c:v>
                </c:pt>
                <c:pt idx="74">
                  <c:v>1.26</c:v>
                </c:pt>
                <c:pt idx="75">
                  <c:v>1.33</c:v>
                </c:pt>
                <c:pt idx="76">
                  <c:v>1.31</c:v>
                </c:pt>
                <c:pt idx="77">
                  <c:v>1.32</c:v>
                </c:pt>
                <c:pt idx="78">
                  <c:v>1.38</c:v>
                </c:pt>
                <c:pt idx="79">
                  <c:v>1.38</c:v>
                </c:pt>
                <c:pt idx="80">
                  <c:v>1.39</c:v>
                </c:pt>
                <c:pt idx="81">
                  <c:v>1.38</c:v>
                </c:pt>
                <c:pt idx="82">
                  <c:v>1.39</c:v>
                </c:pt>
                <c:pt idx="83">
                  <c:v>1.41</c:v>
                </c:pt>
                <c:pt idx="84">
                  <c:v>1.43</c:v>
                </c:pt>
                <c:pt idx="85">
                  <c:v>1.39</c:v>
                </c:pt>
                <c:pt idx="86">
                  <c:v>1.4</c:v>
                </c:pt>
                <c:pt idx="87">
                  <c:v>1.4</c:v>
                </c:pt>
                <c:pt idx="88">
                  <c:v>1.44</c:v>
                </c:pt>
                <c:pt idx="89">
                  <c:v>1.45</c:v>
                </c:pt>
                <c:pt idx="90">
                  <c:v>1.45</c:v>
                </c:pt>
                <c:pt idx="91">
                  <c:v>1.45</c:v>
                </c:pt>
                <c:pt idx="92">
                  <c:v>1.46</c:v>
                </c:pt>
                <c:pt idx="93">
                  <c:v>1.44</c:v>
                </c:pt>
                <c:pt idx="94">
                  <c:v>1.42</c:v>
                </c:pt>
                <c:pt idx="95">
                  <c:v>1.41</c:v>
                </c:pt>
                <c:pt idx="96">
                  <c:v>1.44</c:v>
                </c:pt>
                <c:pt idx="97">
                  <c:v>1.45</c:v>
                </c:pt>
                <c:pt idx="98">
                  <c:v>1.48</c:v>
                </c:pt>
                <c:pt idx="99">
                  <c:v>1.5</c:v>
                </c:pt>
                <c:pt idx="100">
                  <c:v>1.52</c:v>
                </c:pt>
                <c:pt idx="101">
                  <c:v>1.53</c:v>
                </c:pt>
                <c:pt idx="102">
                  <c:v>1.54</c:v>
                </c:pt>
                <c:pt idx="103">
                  <c:v>1.52</c:v>
                </c:pt>
                <c:pt idx="104">
                  <c:v>1.5</c:v>
                </c:pt>
                <c:pt idx="105">
                  <c:v>1.52</c:v>
                </c:pt>
                <c:pt idx="106">
                  <c:v>1.53</c:v>
                </c:pt>
                <c:pt idx="107">
                  <c:v>1.55</c:v>
                </c:pt>
                <c:pt idx="108">
                  <c:v>1.58</c:v>
                </c:pt>
                <c:pt idx="109">
                  <c:v>1.59</c:v>
                </c:pt>
                <c:pt idx="110">
                  <c:v>1.6</c:v>
                </c:pt>
                <c:pt idx="111">
                  <c:v>1.61</c:v>
                </c:pt>
                <c:pt idx="112">
                  <c:v>1.6</c:v>
                </c:pt>
                <c:pt idx="113">
                  <c:v>1.61</c:v>
                </c:pt>
                <c:pt idx="114">
                  <c:v>1.62</c:v>
                </c:pt>
                <c:pt idx="115">
                  <c:v>1.6</c:v>
                </c:pt>
                <c:pt idx="116">
                  <c:v>1.6</c:v>
                </c:pt>
                <c:pt idx="117">
                  <c:v>1.61</c:v>
                </c:pt>
                <c:pt idx="118">
                  <c:v>1.61</c:v>
                </c:pt>
                <c:pt idx="119">
                  <c:v>1.62</c:v>
                </c:pt>
                <c:pt idx="120">
                  <c:v>1.63</c:v>
                </c:pt>
                <c:pt idx="121">
                  <c:v>1.65</c:v>
                </c:pt>
                <c:pt idx="122">
                  <c:v>1.66</c:v>
                </c:pt>
                <c:pt idx="123">
                  <c:v>1.67</c:v>
                </c:pt>
                <c:pt idx="124">
                  <c:v>1.68</c:v>
                </c:pt>
                <c:pt idx="125">
                  <c:v>1.68</c:v>
                </c:pt>
                <c:pt idx="126">
                  <c:v>1.69</c:v>
                </c:pt>
                <c:pt idx="127">
                  <c:v>1.71</c:v>
                </c:pt>
                <c:pt idx="128">
                  <c:v>1.7</c:v>
                </c:pt>
                <c:pt idx="129">
                  <c:v>1.7</c:v>
                </c:pt>
                <c:pt idx="130">
                  <c:v>1.74</c:v>
                </c:pt>
                <c:pt idx="131">
                  <c:v>1.75</c:v>
                </c:pt>
                <c:pt idx="132">
                  <c:v>1.74</c:v>
                </c:pt>
                <c:pt idx="133">
                  <c:v>1.76</c:v>
                </c:pt>
                <c:pt idx="134">
                  <c:v>1.69</c:v>
                </c:pt>
                <c:pt idx="135">
                  <c:v>1.69</c:v>
                </c:pt>
                <c:pt idx="136">
                  <c:v>1.7</c:v>
                </c:pt>
                <c:pt idx="137">
                  <c:v>1.7</c:v>
                </c:pt>
                <c:pt idx="138">
                  <c:v>1.72</c:v>
                </c:pt>
                <c:pt idx="139">
                  <c:v>1.7</c:v>
                </c:pt>
                <c:pt idx="140">
                  <c:v>1.71</c:v>
                </c:pt>
                <c:pt idx="141">
                  <c:v>1.72</c:v>
                </c:pt>
                <c:pt idx="142">
                  <c:v>1.74</c:v>
                </c:pt>
                <c:pt idx="143">
                  <c:v>1.75</c:v>
                </c:pt>
                <c:pt idx="144">
                  <c:v>1.76</c:v>
                </c:pt>
                <c:pt idx="145">
                  <c:v>1.77</c:v>
                </c:pt>
                <c:pt idx="146">
                  <c:v>1.76</c:v>
                </c:pt>
                <c:pt idx="147">
                  <c:v>1.8</c:v>
                </c:pt>
                <c:pt idx="148">
                  <c:v>1.81</c:v>
                </c:pt>
                <c:pt idx="149">
                  <c:v>1.81</c:v>
                </c:pt>
                <c:pt idx="150">
                  <c:v>1.82</c:v>
                </c:pt>
                <c:pt idx="151">
                  <c:v>1.82</c:v>
                </c:pt>
                <c:pt idx="152">
                  <c:v>1.82</c:v>
                </c:pt>
                <c:pt idx="153">
                  <c:v>1.84</c:v>
                </c:pt>
                <c:pt idx="154">
                  <c:v>1.83</c:v>
                </c:pt>
                <c:pt idx="155">
                  <c:v>1.85</c:v>
                </c:pt>
                <c:pt idx="156">
                  <c:v>1.86</c:v>
                </c:pt>
                <c:pt idx="157">
                  <c:v>1.87</c:v>
                </c:pt>
                <c:pt idx="158">
                  <c:v>1.9</c:v>
                </c:pt>
                <c:pt idx="159">
                  <c:v>1.92</c:v>
                </c:pt>
                <c:pt idx="160">
                  <c:v>1.95</c:v>
                </c:pt>
                <c:pt idx="161">
                  <c:v>1.95</c:v>
                </c:pt>
                <c:pt idx="162">
                  <c:v>1.97</c:v>
                </c:pt>
                <c:pt idx="163">
                  <c:v>1.93</c:v>
                </c:pt>
                <c:pt idx="164">
                  <c:v>1.82</c:v>
                </c:pt>
                <c:pt idx="165">
                  <c:v>1.9</c:v>
                </c:pt>
                <c:pt idx="166">
                  <c:v>1.93</c:v>
                </c:pt>
                <c:pt idx="167">
                  <c:v>1.96</c:v>
                </c:pt>
                <c:pt idx="168">
                  <c:v>1.95</c:v>
                </c:pt>
                <c:pt idx="169">
                  <c:v>1.96</c:v>
                </c:pt>
                <c:pt idx="170">
                  <c:v>1.99</c:v>
                </c:pt>
                <c:pt idx="171">
                  <c:v>1.99</c:v>
                </c:pt>
                <c:pt idx="172">
                  <c:v>1.93</c:v>
                </c:pt>
                <c:pt idx="173">
                  <c:v>1.98</c:v>
                </c:pt>
                <c:pt idx="174">
                  <c:v>1.99</c:v>
                </c:pt>
                <c:pt idx="175">
                  <c:v>1.99</c:v>
                </c:pt>
                <c:pt idx="176">
                  <c:v>2.0099999999999998</c:v>
                </c:pt>
                <c:pt idx="177">
                  <c:v>2.02</c:v>
                </c:pt>
                <c:pt idx="178">
                  <c:v>2.06</c:v>
                </c:pt>
                <c:pt idx="179">
                  <c:v>2.08</c:v>
                </c:pt>
                <c:pt idx="180">
                  <c:v>2.0299999999999998</c:v>
                </c:pt>
                <c:pt idx="181">
                  <c:v>2.04</c:v>
                </c:pt>
                <c:pt idx="182">
                  <c:v>2.06</c:v>
                </c:pt>
                <c:pt idx="183">
                  <c:v>2.08</c:v>
                </c:pt>
                <c:pt idx="184">
                  <c:v>2.09</c:v>
                </c:pt>
                <c:pt idx="185">
                  <c:v>2.1</c:v>
                </c:pt>
                <c:pt idx="186">
                  <c:v>2.11</c:v>
                </c:pt>
                <c:pt idx="187">
                  <c:v>2.11</c:v>
                </c:pt>
                <c:pt idx="188">
                  <c:v>2.11</c:v>
                </c:pt>
                <c:pt idx="189">
                  <c:v>2.14</c:v>
                </c:pt>
                <c:pt idx="190">
                  <c:v>2.13</c:v>
                </c:pt>
                <c:pt idx="191">
                  <c:v>2.1</c:v>
                </c:pt>
                <c:pt idx="192">
                  <c:v>2.11</c:v>
                </c:pt>
                <c:pt idx="193">
                  <c:v>2.11</c:v>
                </c:pt>
                <c:pt idx="194">
                  <c:v>2.13</c:v>
                </c:pt>
                <c:pt idx="195">
                  <c:v>2.13</c:v>
                </c:pt>
                <c:pt idx="196">
                  <c:v>2.14</c:v>
                </c:pt>
                <c:pt idx="197">
                  <c:v>2.14</c:v>
                </c:pt>
                <c:pt idx="198">
                  <c:v>2.15</c:v>
                </c:pt>
                <c:pt idx="199">
                  <c:v>2.15</c:v>
                </c:pt>
                <c:pt idx="200">
                  <c:v>2.15</c:v>
                </c:pt>
                <c:pt idx="201">
                  <c:v>2.16</c:v>
                </c:pt>
                <c:pt idx="202">
                  <c:v>2.15</c:v>
                </c:pt>
                <c:pt idx="203">
                  <c:v>2.16</c:v>
                </c:pt>
                <c:pt idx="204">
                  <c:v>2.17</c:v>
                </c:pt>
                <c:pt idx="205">
                  <c:v>2.17</c:v>
                </c:pt>
                <c:pt idx="206">
                  <c:v>2.17</c:v>
                </c:pt>
                <c:pt idx="207">
                  <c:v>2.1800000000000002</c:v>
                </c:pt>
                <c:pt idx="208">
                  <c:v>2.19</c:v>
                </c:pt>
                <c:pt idx="209">
                  <c:v>2.2000000000000002</c:v>
                </c:pt>
                <c:pt idx="210">
                  <c:v>2.2000000000000002</c:v>
                </c:pt>
                <c:pt idx="211">
                  <c:v>2.2000000000000002</c:v>
                </c:pt>
                <c:pt idx="212">
                  <c:v>2.2000000000000002</c:v>
                </c:pt>
                <c:pt idx="213">
                  <c:v>2.2000000000000002</c:v>
                </c:pt>
                <c:pt idx="214">
                  <c:v>2.2000000000000002</c:v>
                </c:pt>
                <c:pt idx="215">
                  <c:v>2.21</c:v>
                </c:pt>
                <c:pt idx="216">
                  <c:v>2.21</c:v>
                </c:pt>
                <c:pt idx="217">
                  <c:v>2.2200000000000002</c:v>
                </c:pt>
                <c:pt idx="218">
                  <c:v>2.2200000000000002</c:v>
                </c:pt>
                <c:pt idx="219">
                  <c:v>2.23</c:v>
                </c:pt>
                <c:pt idx="220">
                  <c:v>2.23</c:v>
                </c:pt>
                <c:pt idx="221">
                  <c:v>2.2400000000000002</c:v>
                </c:pt>
                <c:pt idx="222">
                  <c:v>2.2400000000000002</c:v>
                </c:pt>
                <c:pt idx="223">
                  <c:v>2.25</c:v>
                </c:pt>
                <c:pt idx="224">
                  <c:v>2.25</c:v>
                </c:pt>
                <c:pt idx="225">
                  <c:v>2.2599999999999998</c:v>
                </c:pt>
                <c:pt idx="226">
                  <c:v>2.2599999999999998</c:v>
                </c:pt>
                <c:pt idx="227">
                  <c:v>2.27</c:v>
                </c:pt>
                <c:pt idx="228">
                  <c:v>2.2999999999999998</c:v>
                </c:pt>
                <c:pt idx="229">
                  <c:v>2.3199999999999998</c:v>
                </c:pt>
                <c:pt idx="230">
                  <c:v>2.3199999999999998</c:v>
                </c:pt>
                <c:pt idx="231">
                  <c:v>2.36</c:v>
                </c:pt>
                <c:pt idx="232">
                  <c:v>2.37</c:v>
                </c:pt>
                <c:pt idx="233">
                  <c:v>2.41</c:v>
                </c:pt>
                <c:pt idx="234">
                  <c:v>2.39</c:v>
                </c:pt>
                <c:pt idx="235">
                  <c:v>2.4</c:v>
                </c:pt>
                <c:pt idx="236">
                  <c:v>2.41</c:v>
                </c:pt>
                <c:pt idx="237">
                  <c:v>2.44</c:v>
                </c:pt>
                <c:pt idx="238">
                  <c:v>2.4700000000000002</c:v>
                </c:pt>
                <c:pt idx="239">
                  <c:v>2.5099999999999998</c:v>
                </c:pt>
                <c:pt idx="240">
                  <c:v>2.52</c:v>
                </c:pt>
                <c:pt idx="241">
                  <c:v>2.5299999999999998</c:v>
                </c:pt>
                <c:pt idx="242">
                  <c:v>2.5299999999999998</c:v>
                </c:pt>
                <c:pt idx="243">
                  <c:v>2.5</c:v>
                </c:pt>
                <c:pt idx="244">
                  <c:v>2.4900000000000002</c:v>
                </c:pt>
                <c:pt idx="245">
                  <c:v>2.5099999999999998</c:v>
                </c:pt>
                <c:pt idx="246">
                  <c:v>2.5</c:v>
                </c:pt>
                <c:pt idx="247">
                  <c:v>2.4700000000000002</c:v>
                </c:pt>
                <c:pt idx="248">
                  <c:v>2.4700000000000002</c:v>
                </c:pt>
                <c:pt idx="249">
                  <c:v>2.4900000000000002</c:v>
                </c:pt>
                <c:pt idx="250">
                  <c:v>2.48</c:v>
                </c:pt>
                <c:pt idx="251">
                  <c:v>2.5099999999999998</c:v>
                </c:pt>
                <c:pt idx="252">
                  <c:v>2.5099999999999998</c:v>
                </c:pt>
                <c:pt idx="253">
                  <c:v>2.52</c:v>
                </c:pt>
                <c:pt idx="254">
                  <c:v>2.52</c:v>
                </c:pt>
                <c:pt idx="255">
                  <c:v>2.5099999999999998</c:v>
                </c:pt>
                <c:pt idx="256">
                  <c:v>2.52</c:v>
                </c:pt>
                <c:pt idx="257">
                  <c:v>2.52</c:v>
                </c:pt>
                <c:pt idx="258">
                  <c:v>2.54</c:v>
                </c:pt>
                <c:pt idx="259">
                  <c:v>2.56</c:v>
                </c:pt>
                <c:pt idx="260">
                  <c:v>2.5499999999999998</c:v>
                </c:pt>
                <c:pt idx="261">
                  <c:v>2.54</c:v>
                </c:pt>
                <c:pt idx="262">
                  <c:v>2.4900000000000002</c:v>
                </c:pt>
                <c:pt idx="263">
                  <c:v>2.4500000000000002</c:v>
                </c:pt>
                <c:pt idx="264">
                  <c:v>2.4500000000000002</c:v>
                </c:pt>
                <c:pt idx="265">
                  <c:v>2.46</c:v>
                </c:pt>
                <c:pt idx="266">
                  <c:v>2.4700000000000002</c:v>
                </c:pt>
                <c:pt idx="267">
                  <c:v>2.48</c:v>
                </c:pt>
                <c:pt idx="268">
                  <c:v>2.52</c:v>
                </c:pt>
                <c:pt idx="269">
                  <c:v>2.5</c:v>
                </c:pt>
                <c:pt idx="270">
                  <c:v>2.4900000000000002</c:v>
                </c:pt>
                <c:pt idx="271">
                  <c:v>2.4900000000000002</c:v>
                </c:pt>
                <c:pt idx="272">
                  <c:v>2.4900000000000002</c:v>
                </c:pt>
                <c:pt idx="273">
                  <c:v>2.5</c:v>
                </c:pt>
                <c:pt idx="274">
                  <c:v>2.5099999999999998</c:v>
                </c:pt>
                <c:pt idx="275">
                  <c:v>2.5299999999999998</c:v>
                </c:pt>
                <c:pt idx="276">
                  <c:v>2.5499999999999998</c:v>
                </c:pt>
                <c:pt idx="277">
                  <c:v>2.56</c:v>
                </c:pt>
                <c:pt idx="278">
                  <c:v>2.58</c:v>
                </c:pt>
                <c:pt idx="279">
                  <c:v>2.58</c:v>
                </c:pt>
                <c:pt idx="280">
                  <c:v>2.59</c:v>
                </c:pt>
                <c:pt idx="281">
                  <c:v>2.63</c:v>
                </c:pt>
                <c:pt idx="282">
                  <c:v>2.64</c:v>
                </c:pt>
                <c:pt idx="283">
                  <c:v>2.67</c:v>
                </c:pt>
                <c:pt idx="284">
                  <c:v>2.67</c:v>
                </c:pt>
                <c:pt idx="285">
                  <c:v>2.67</c:v>
                </c:pt>
                <c:pt idx="286">
                  <c:v>2.68</c:v>
                </c:pt>
                <c:pt idx="287">
                  <c:v>2.69</c:v>
                </c:pt>
                <c:pt idx="288">
                  <c:v>2.68</c:v>
                </c:pt>
                <c:pt idx="289">
                  <c:v>2.68</c:v>
                </c:pt>
                <c:pt idx="290">
                  <c:v>2.68</c:v>
                </c:pt>
                <c:pt idx="291">
                  <c:v>2.69</c:v>
                </c:pt>
                <c:pt idx="292">
                  <c:v>2.7</c:v>
                </c:pt>
                <c:pt idx="293">
                  <c:v>2.69</c:v>
                </c:pt>
                <c:pt idx="294">
                  <c:v>2.71</c:v>
                </c:pt>
                <c:pt idx="295">
                  <c:v>2.71</c:v>
                </c:pt>
                <c:pt idx="296">
                  <c:v>2.69</c:v>
                </c:pt>
                <c:pt idx="297">
                  <c:v>2.68</c:v>
                </c:pt>
                <c:pt idx="298">
                  <c:v>2.69</c:v>
                </c:pt>
                <c:pt idx="299">
                  <c:v>2.69</c:v>
                </c:pt>
                <c:pt idx="300">
                  <c:v>2.71</c:v>
                </c:pt>
                <c:pt idx="301">
                  <c:v>2.69</c:v>
                </c:pt>
                <c:pt idx="302">
                  <c:v>2.65</c:v>
                </c:pt>
                <c:pt idx="303">
                  <c:v>2.63</c:v>
                </c:pt>
                <c:pt idx="304">
                  <c:v>2.61</c:v>
                </c:pt>
                <c:pt idx="305">
                  <c:v>2.6</c:v>
                </c:pt>
                <c:pt idx="306">
                  <c:v>2.63</c:v>
                </c:pt>
                <c:pt idx="307">
                  <c:v>2.66</c:v>
                </c:pt>
                <c:pt idx="308">
                  <c:v>2.64</c:v>
                </c:pt>
                <c:pt idx="309">
                  <c:v>2.64</c:v>
                </c:pt>
                <c:pt idx="310">
                  <c:v>2.6</c:v>
                </c:pt>
                <c:pt idx="311">
                  <c:v>2.59</c:v>
                </c:pt>
                <c:pt idx="312">
                  <c:v>2.59</c:v>
                </c:pt>
                <c:pt idx="313">
                  <c:v>2.6</c:v>
                </c:pt>
                <c:pt idx="314">
                  <c:v>2.63</c:v>
                </c:pt>
                <c:pt idx="315">
                  <c:v>2.67</c:v>
                </c:pt>
                <c:pt idx="316">
                  <c:v>2.66</c:v>
                </c:pt>
                <c:pt idx="317">
                  <c:v>2.66</c:v>
                </c:pt>
                <c:pt idx="318">
                  <c:v>2.66</c:v>
                </c:pt>
                <c:pt idx="319">
                  <c:v>2.64</c:v>
                </c:pt>
                <c:pt idx="320">
                  <c:v>2.61</c:v>
                </c:pt>
                <c:pt idx="321">
                  <c:v>2.64</c:v>
                </c:pt>
                <c:pt idx="322">
                  <c:v>2.64</c:v>
                </c:pt>
                <c:pt idx="323">
                  <c:v>2.62</c:v>
                </c:pt>
                <c:pt idx="324">
                  <c:v>2.62</c:v>
                </c:pt>
                <c:pt idx="325">
                  <c:v>2.6</c:v>
                </c:pt>
                <c:pt idx="326">
                  <c:v>2.57</c:v>
                </c:pt>
                <c:pt idx="327">
                  <c:v>2.5499999999999998</c:v>
                </c:pt>
                <c:pt idx="328">
                  <c:v>2.5099999999999998</c:v>
                </c:pt>
                <c:pt idx="329">
                  <c:v>2.57</c:v>
                </c:pt>
                <c:pt idx="330">
                  <c:v>2.58</c:v>
                </c:pt>
                <c:pt idx="331">
                  <c:v>2.57</c:v>
                </c:pt>
                <c:pt idx="332">
                  <c:v>2.65</c:v>
                </c:pt>
                <c:pt idx="333">
                  <c:v>2.67</c:v>
                </c:pt>
                <c:pt idx="334">
                  <c:v>2.66</c:v>
                </c:pt>
                <c:pt idx="335">
                  <c:v>2.71</c:v>
                </c:pt>
                <c:pt idx="336">
                  <c:v>2.74</c:v>
                </c:pt>
                <c:pt idx="337">
                  <c:v>2.8</c:v>
                </c:pt>
                <c:pt idx="338">
                  <c:v>2.82</c:v>
                </c:pt>
                <c:pt idx="339">
                  <c:v>2.85</c:v>
                </c:pt>
                <c:pt idx="340">
                  <c:v>2.82</c:v>
                </c:pt>
                <c:pt idx="341">
                  <c:v>2.87</c:v>
                </c:pt>
                <c:pt idx="342">
                  <c:v>2.91</c:v>
                </c:pt>
                <c:pt idx="343">
                  <c:v>2.9</c:v>
                </c:pt>
                <c:pt idx="344">
                  <c:v>2.89</c:v>
                </c:pt>
                <c:pt idx="345">
                  <c:v>2.9</c:v>
                </c:pt>
                <c:pt idx="346">
                  <c:v>2.89</c:v>
                </c:pt>
                <c:pt idx="347">
                  <c:v>2.91</c:v>
                </c:pt>
                <c:pt idx="348">
                  <c:v>2.84</c:v>
                </c:pt>
                <c:pt idx="349">
                  <c:v>2.82</c:v>
                </c:pt>
                <c:pt idx="350">
                  <c:v>2.84</c:v>
                </c:pt>
                <c:pt idx="351">
                  <c:v>2.84</c:v>
                </c:pt>
                <c:pt idx="352">
                  <c:v>2.86</c:v>
                </c:pt>
                <c:pt idx="353">
                  <c:v>2.84</c:v>
                </c:pt>
                <c:pt idx="354">
                  <c:v>2.81</c:v>
                </c:pt>
                <c:pt idx="355">
                  <c:v>2.81</c:v>
                </c:pt>
                <c:pt idx="356">
                  <c:v>2.83</c:v>
                </c:pt>
                <c:pt idx="357">
                  <c:v>2.87</c:v>
                </c:pt>
                <c:pt idx="358">
                  <c:v>2.86</c:v>
                </c:pt>
                <c:pt idx="359">
                  <c:v>2.87</c:v>
                </c:pt>
                <c:pt idx="360">
                  <c:v>2.89</c:v>
                </c:pt>
                <c:pt idx="361">
                  <c:v>2.89</c:v>
                </c:pt>
                <c:pt idx="362">
                  <c:v>2.85</c:v>
                </c:pt>
                <c:pt idx="363">
                  <c:v>2.82</c:v>
                </c:pt>
                <c:pt idx="364">
                  <c:v>2.88</c:v>
                </c:pt>
                <c:pt idx="365">
                  <c:v>2.89</c:v>
                </c:pt>
                <c:pt idx="366">
                  <c:v>2.83</c:v>
                </c:pt>
                <c:pt idx="367">
                  <c:v>2.78</c:v>
                </c:pt>
                <c:pt idx="368">
                  <c:v>2.79</c:v>
                </c:pt>
                <c:pt idx="369">
                  <c:v>2.77</c:v>
                </c:pt>
                <c:pt idx="370">
                  <c:v>2.76</c:v>
                </c:pt>
                <c:pt idx="371">
                  <c:v>2.71</c:v>
                </c:pt>
                <c:pt idx="372">
                  <c:v>2.8</c:v>
                </c:pt>
                <c:pt idx="373">
                  <c:v>2.81</c:v>
                </c:pt>
                <c:pt idx="374">
                  <c:v>2.8</c:v>
                </c:pt>
                <c:pt idx="375">
                  <c:v>2.74</c:v>
                </c:pt>
                <c:pt idx="376">
                  <c:v>2.74</c:v>
                </c:pt>
                <c:pt idx="377">
                  <c:v>2.69</c:v>
                </c:pt>
                <c:pt idx="378">
                  <c:v>2.67</c:v>
                </c:pt>
                <c:pt idx="379">
                  <c:v>2.68</c:v>
                </c:pt>
                <c:pt idx="380">
                  <c:v>2.7</c:v>
                </c:pt>
                <c:pt idx="381">
                  <c:v>2.68</c:v>
                </c:pt>
                <c:pt idx="382">
                  <c:v>2.83</c:v>
                </c:pt>
                <c:pt idx="383">
                  <c:v>2.91</c:v>
                </c:pt>
                <c:pt idx="384">
                  <c:v>2.89</c:v>
                </c:pt>
                <c:pt idx="385">
                  <c:v>2.92</c:v>
                </c:pt>
                <c:pt idx="386">
                  <c:v>2.95</c:v>
                </c:pt>
                <c:pt idx="387">
                  <c:v>3</c:v>
                </c:pt>
                <c:pt idx="388">
                  <c:v>3</c:v>
                </c:pt>
                <c:pt idx="389">
                  <c:v>2.95</c:v>
                </c:pt>
                <c:pt idx="390">
                  <c:v>2.87</c:v>
                </c:pt>
                <c:pt idx="391">
                  <c:v>2.75</c:v>
                </c:pt>
                <c:pt idx="392">
                  <c:v>2.71</c:v>
                </c:pt>
                <c:pt idx="393">
                  <c:v>2.75</c:v>
                </c:pt>
                <c:pt idx="394">
                  <c:v>2.78</c:v>
                </c:pt>
                <c:pt idx="395">
                  <c:v>2.73</c:v>
                </c:pt>
                <c:pt idx="396">
                  <c:v>2.71</c:v>
                </c:pt>
                <c:pt idx="397">
                  <c:v>2.74</c:v>
                </c:pt>
                <c:pt idx="398">
                  <c:v>2.75</c:v>
                </c:pt>
                <c:pt idx="399">
                  <c:v>2.72</c:v>
                </c:pt>
                <c:pt idx="400">
                  <c:v>2.72</c:v>
                </c:pt>
                <c:pt idx="401">
                  <c:v>2.72</c:v>
                </c:pt>
                <c:pt idx="402">
                  <c:v>2.73</c:v>
                </c:pt>
                <c:pt idx="403">
                  <c:v>2.72</c:v>
                </c:pt>
                <c:pt idx="404">
                  <c:v>2.71</c:v>
                </c:pt>
                <c:pt idx="405">
                  <c:v>2.75</c:v>
                </c:pt>
                <c:pt idx="406">
                  <c:v>2.72</c:v>
                </c:pt>
                <c:pt idx="407">
                  <c:v>2.67</c:v>
                </c:pt>
                <c:pt idx="408">
                  <c:v>2.7</c:v>
                </c:pt>
                <c:pt idx="409">
                  <c:v>2.76</c:v>
                </c:pt>
                <c:pt idx="410">
                  <c:v>2.84</c:v>
                </c:pt>
                <c:pt idx="411">
                  <c:v>2.79</c:v>
                </c:pt>
                <c:pt idx="412">
                  <c:v>2.83</c:v>
                </c:pt>
                <c:pt idx="413">
                  <c:v>2.88</c:v>
                </c:pt>
                <c:pt idx="414">
                  <c:v>2.98</c:v>
                </c:pt>
                <c:pt idx="415">
                  <c:v>2.96</c:v>
                </c:pt>
                <c:pt idx="416">
                  <c:v>2.99</c:v>
                </c:pt>
                <c:pt idx="417">
                  <c:v>2.98</c:v>
                </c:pt>
                <c:pt idx="418">
                  <c:v>2.96</c:v>
                </c:pt>
                <c:pt idx="419">
                  <c:v>3.04</c:v>
                </c:pt>
                <c:pt idx="420">
                  <c:v>3.01</c:v>
                </c:pt>
                <c:pt idx="421">
                  <c:v>3.07</c:v>
                </c:pt>
                <c:pt idx="422">
                  <c:v>3.06</c:v>
                </c:pt>
                <c:pt idx="423">
                  <c:v>3.09</c:v>
                </c:pt>
                <c:pt idx="424">
                  <c:v>3.08</c:v>
                </c:pt>
                <c:pt idx="425">
                  <c:v>3.05</c:v>
                </c:pt>
                <c:pt idx="426">
                  <c:v>3.07</c:v>
                </c:pt>
                <c:pt idx="427">
                  <c:v>3.05</c:v>
                </c:pt>
                <c:pt idx="428">
                  <c:v>3.09</c:v>
                </c:pt>
                <c:pt idx="429">
                  <c:v>3.12</c:v>
                </c:pt>
                <c:pt idx="430">
                  <c:v>3.11</c:v>
                </c:pt>
                <c:pt idx="431">
                  <c:v>3.07</c:v>
                </c:pt>
                <c:pt idx="432">
                  <c:v>3.07</c:v>
                </c:pt>
                <c:pt idx="433">
                  <c:v>3.1</c:v>
                </c:pt>
                <c:pt idx="434">
                  <c:v>3.18</c:v>
                </c:pt>
                <c:pt idx="435">
                  <c:v>3.2</c:v>
                </c:pt>
                <c:pt idx="436">
                  <c:v>3.22</c:v>
                </c:pt>
                <c:pt idx="437">
                  <c:v>3.19</c:v>
                </c:pt>
                <c:pt idx="438">
                  <c:v>3.16</c:v>
                </c:pt>
                <c:pt idx="439">
                  <c:v>3.22</c:v>
                </c:pt>
                <c:pt idx="440">
                  <c:v>3.24</c:v>
                </c:pt>
                <c:pt idx="441">
                  <c:v>3.26</c:v>
                </c:pt>
                <c:pt idx="442">
                  <c:v>3.27</c:v>
                </c:pt>
                <c:pt idx="443">
                  <c:v>3.28</c:v>
                </c:pt>
                <c:pt idx="444">
                  <c:v>3.28</c:v>
                </c:pt>
                <c:pt idx="445">
                  <c:v>3.28</c:v>
                </c:pt>
                <c:pt idx="446">
                  <c:v>3.29</c:v>
                </c:pt>
                <c:pt idx="447">
                  <c:v>3.28</c:v>
                </c:pt>
                <c:pt idx="448">
                  <c:v>3.29</c:v>
                </c:pt>
                <c:pt idx="449">
                  <c:v>3.3</c:v>
                </c:pt>
                <c:pt idx="450">
                  <c:v>3.31</c:v>
                </c:pt>
                <c:pt idx="451">
                  <c:v>3.31</c:v>
                </c:pt>
                <c:pt idx="452">
                  <c:v>3.32</c:v>
                </c:pt>
                <c:pt idx="453">
                  <c:v>3.31</c:v>
                </c:pt>
                <c:pt idx="454">
                  <c:v>3.32</c:v>
                </c:pt>
                <c:pt idx="455">
                  <c:v>3.32</c:v>
                </c:pt>
                <c:pt idx="456">
                  <c:v>3.32</c:v>
                </c:pt>
                <c:pt idx="457">
                  <c:v>3.31</c:v>
                </c:pt>
                <c:pt idx="458">
                  <c:v>3.33</c:v>
                </c:pt>
                <c:pt idx="459">
                  <c:v>3.34</c:v>
                </c:pt>
                <c:pt idx="460">
                  <c:v>3.36</c:v>
                </c:pt>
                <c:pt idx="461">
                  <c:v>3.38</c:v>
                </c:pt>
                <c:pt idx="462">
                  <c:v>3.38</c:v>
                </c:pt>
                <c:pt idx="463">
                  <c:v>3.39</c:v>
                </c:pt>
                <c:pt idx="464">
                  <c:v>3.41</c:v>
                </c:pt>
                <c:pt idx="465">
                  <c:v>3.42</c:v>
                </c:pt>
                <c:pt idx="466">
                  <c:v>3.43</c:v>
                </c:pt>
                <c:pt idx="467">
                  <c:v>3.44</c:v>
                </c:pt>
                <c:pt idx="468">
                  <c:v>3.45</c:v>
                </c:pt>
                <c:pt idx="469">
                  <c:v>3.46</c:v>
                </c:pt>
                <c:pt idx="470">
                  <c:v>3.48</c:v>
                </c:pt>
                <c:pt idx="471">
                  <c:v>3.49</c:v>
                </c:pt>
                <c:pt idx="472">
                  <c:v>3.49</c:v>
                </c:pt>
                <c:pt idx="473">
                  <c:v>3.51</c:v>
                </c:pt>
                <c:pt idx="474">
                  <c:v>3.52</c:v>
                </c:pt>
                <c:pt idx="475">
                  <c:v>3.51</c:v>
                </c:pt>
                <c:pt idx="476">
                  <c:v>3.5</c:v>
                </c:pt>
                <c:pt idx="477">
                  <c:v>3.51</c:v>
                </c:pt>
                <c:pt idx="478">
                  <c:v>3.49</c:v>
                </c:pt>
                <c:pt idx="479">
                  <c:v>3.46</c:v>
                </c:pt>
                <c:pt idx="480">
                  <c:v>3.43</c:v>
                </c:pt>
                <c:pt idx="481">
                  <c:v>3.34</c:v>
                </c:pt>
                <c:pt idx="482">
                  <c:v>3.44</c:v>
                </c:pt>
                <c:pt idx="483">
                  <c:v>3.42</c:v>
                </c:pt>
                <c:pt idx="484">
                  <c:v>3.4</c:v>
                </c:pt>
                <c:pt idx="485">
                  <c:v>3.39</c:v>
                </c:pt>
                <c:pt idx="486">
                  <c:v>3.38</c:v>
                </c:pt>
                <c:pt idx="487">
                  <c:v>3.31</c:v>
                </c:pt>
                <c:pt idx="488">
                  <c:v>3.42</c:v>
                </c:pt>
                <c:pt idx="489">
                  <c:v>3.5</c:v>
                </c:pt>
                <c:pt idx="490">
                  <c:v>3.45</c:v>
                </c:pt>
                <c:pt idx="491">
                  <c:v>3.59</c:v>
                </c:pt>
                <c:pt idx="492">
                  <c:v>3.64</c:v>
                </c:pt>
                <c:pt idx="493">
                  <c:v>3.56</c:v>
                </c:pt>
                <c:pt idx="494">
                  <c:v>3.63</c:v>
                </c:pt>
                <c:pt idx="495">
                  <c:v>3.53</c:v>
                </c:pt>
                <c:pt idx="496">
                  <c:v>3.51</c:v>
                </c:pt>
                <c:pt idx="497">
                  <c:v>3.41</c:v>
                </c:pt>
                <c:pt idx="498">
                  <c:v>3.43</c:v>
                </c:pt>
                <c:pt idx="499">
                  <c:v>3.4</c:v>
                </c:pt>
                <c:pt idx="500">
                  <c:v>3.4</c:v>
                </c:pt>
                <c:pt idx="501">
                  <c:v>3.26</c:v>
                </c:pt>
                <c:pt idx="502">
                  <c:v>3.2</c:v>
                </c:pt>
                <c:pt idx="503">
                  <c:v>3.26</c:v>
                </c:pt>
                <c:pt idx="504">
                  <c:v>3.37</c:v>
                </c:pt>
                <c:pt idx="505">
                  <c:v>3.36</c:v>
                </c:pt>
                <c:pt idx="506">
                  <c:v>3.28</c:v>
                </c:pt>
                <c:pt idx="507">
                  <c:v>3.36</c:v>
                </c:pt>
                <c:pt idx="508">
                  <c:v>3.37</c:v>
                </c:pt>
                <c:pt idx="509">
                  <c:v>3.45</c:v>
                </c:pt>
                <c:pt idx="510">
                  <c:v>3.55</c:v>
                </c:pt>
                <c:pt idx="511">
                  <c:v>3.55</c:v>
                </c:pt>
                <c:pt idx="512">
                  <c:v>3.51</c:v>
                </c:pt>
                <c:pt idx="513">
                  <c:v>3.47</c:v>
                </c:pt>
                <c:pt idx="514">
                  <c:v>3.37</c:v>
                </c:pt>
                <c:pt idx="515">
                  <c:v>3.25</c:v>
                </c:pt>
                <c:pt idx="516">
                  <c:v>3.18</c:v>
                </c:pt>
                <c:pt idx="517">
                  <c:v>3.2</c:v>
                </c:pt>
                <c:pt idx="518">
                  <c:v>3.2</c:v>
                </c:pt>
                <c:pt idx="519">
                  <c:v>3.34</c:v>
                </c:pt>
                <c:pt idx="520">
                  <c:v>3.17</c:v>
                </c:pt>
                <c:pt idx="521">
                  <c:v>3.24</c:v>
                </c:pt>
                <c:pt idx="522">
                  <c:v>3.27</c:v>
                </c:pt>
                <c:pt idx="523">
                  <c:v>3.24</c:v>
                </c:pt>
                <c:pt idx="524">
                  <c:v>3.07</c:v>
                </c:pt>
                <c:pt idx="525">
                  <c:v>3.18</c:v>
                </c:pt>
                <c:pt idx="526">
                  <c:v>3.11</c:v>
                </c:pt>
                <c:pt idx="527">
                  <c:v>3.09</c:v>
                </c:pt>
                <c:pt idx="528">
                  <c:v>3.08</c:v>
                </c:pt>
                <c:pt idx="529">
                  <c:v>3.26</c:v>
                </c:pt>
                <c:pt idx="530">
                  <c:v>3.24</c:v>
                </c:pt>
                <c:pt idx="531">
                  <c:v>3.1</c:v>
                </c:pt>
                <c:pt idx="532">
                  <c:v>2.96</c:v>
                </c:pt>
                <c:pt idx="533">
                  <c:v>3.1</c:v>
                </c:pt>
                <c:pt idx="534">
                  <c:v>3.2</c:v>
                </c:pt>
                <c:pt idx="535">
                  <c:v>3.2</c:v>
                </c:pt>
                <c:pt idx="536">
                  <c:v>3.27</c:v>
                </c:pt>
                <c:pt idx="537">
                  <c:v>3.23</c:v>
                </c:pt>
                <c:pt idx="538">
                  <c:v>3.49</c:v>
                </c:pt>
                <c:pt idx="539">
                  <c:v>3.46</c:v>
                </c:pt>
                <c:pt idx="540">
                  <c:v>3.63</c:v>
                </c:pt>
                <c:pt idx="541">
                  <c:v>3.58</c:v>
                </c:pt>
                <c:pt idx="542">
                  <c:v>3.76</c:v>
                </c:pt>
                <c:pt idx="543">
                  <c:v>3.66</c:v>
                </c:pt>
                <c:pt idx="544">
                  <c:v>3.65</c:v>
                </c:pt>
                <c:pt idx="545">
                  <c:v>3.6</c:v>
                </c:pt>
                <c:pt idx="546">
                  <c:v>3.61</c:v>
                </c:pt>
                <c:pt idx="547">
                  <c:v>3.78</c:v>
                </c:pt>
                <c:pt idx="548">
                  <c:v>3.85</c:v>
                </c:pt>
                <c:pt idx="549">
                  <c:v>3.92</c:v>
                </c:pt>
                <c:pt idx="550">
                  <c:v>3.9</c:v>
                </c:pt>
                <c:pt idx="551">
                  <c:v>3.92</c:v>
                </c:pt>
                <c:pt idx="552">
                  <c:v>3.89</c:v>
                </c:pt>
                <c:pt idx="553">
                  <c:v>3.93</c:v>
                </c:pt>
                <c:pt idx="554">
                  <c:v>3.89</c:v>
                </c:pt>
                <c:pt idx="555">
                  <c:v>3.91</c:v>
                </c:pt>
                <c:pt idx="556">
                  <c:v>4.01</c:v>
                </c:pt>
                <c:pt idx="557">
                  <c:v>3.98</c:v>
                </c:pt>
                <c:pt idx="558">
                  <c:v>4.07</c:v>
                </c:pt>
                <c:pt idx="559">
                  <c:v>4.08</c:v>
                </c:pt>
                <c:pt idx="560">
                  <c:v>4.05</c:v>
                </c:pt>
                <c:pt idx="561">
                  <c:v>4.1399999999999997</c:v>
                </c:pt>
                <c:pt idx="562">
                  <c:v>4.24</c:v>
                </c:pt>
                <c:pt idx="563">
                  <c:v>4.1399999999999997</c:v>
                </c:pt>
                <c:pt idx="564">
                  <c:v>4.01</c:v>
                </c:pt>
                <c:pt idx="565">
                  <c:v>4.01</c:v>
                </c:pt>
                <c:pt idx="566">
                  <c:v>4.05</c:v>
                </c:pt>
                <c:pt idx="567">
                  <c:v>4.0599999999999996</c:v>
                </c:pt>
                <c:pt idx="568">
                  <c:v>4.0199999999999996</c:v>
                </c:pt>
                <c:pt idx="569">
                  <c:v>4.01</c:v>
                </c:pt>
                <c:pt idx="570">
                  <c:v>3.84</c:v>
                </c:pt>
                <c:pt idx="571">
                  <c:v>3.99</c:v>
                </c:pt>
                <c:pt idx="572">
                  <c:v>4.12</c:v>
                </c:pt>
                <c:pt idx="573">
                  <c:v>4.2</c:v>
                </c:pt>
                <c:pt idx="574">
                  <c:v>4.13</c:v>
                </c:pt>
                <c:pt idx="575">
                  <c:v>4.09</c:v>
                </c:pt>
                <c:pt idx="576">
                  <c:v>4.0599999999999996</c:v>
                </c:pt>
                <c:pt idx="577">
                  <c:v>4.05</c:v>
                </c:pt>
                <c:pt idx="578">
                  <c:v>3.93</c:v>
                </c:pt>
                <c:pt idx="579">
                  <c:v>3.83</c:v>
                </c:pt>
                <c:pt idx="580">
                  <c:v>3.88</c:v>
                </c:pt>
                <c:pt idx="581">
                  <c:v>3.9</c:v>
                </c:pt>
                <c:pt idx="582">
                  <c:v>3.89</c:v>
                </c:pt>
                <c:pt idx="583">
                  <c:v>3.8</c:v>
                </c:pt>
                <c:pt idx="584">
                  <c:v>3.89</c:v>
                </c:pt>
                <c:pt idx="585">
                  <c:v>4.08</c:v>
                </c:pt>
                <c:pt idx="586">
                  <c:v>4.2</c:v>
                </c:pt>
                <c:pt idx="587">
                  <c:v>4.2699999999999996</c:v>
                </c:pt>
                <c:pt idx="588">
                  <c:v>4.37</c:v>
                </c:pt>
                <c:pt idx="589">
                  <c:v>4.43</c:v>
                </c:pt>
                <c:pt idx="590">
                  <c:v>4.3099999999999996</c:v>
                </c:pt>
                <c:pt idx="591">
                  <c:v>4.2300000000000004</c:v>
                </c:pt>
                <c:pt idx="592">
                  <c:v>4.32</c:v>
                </c:pt>
                <c:pt idx="593">
                  <c:v>4.45</c:v>
                </c:pt>
                <c:pt idx="594">
                  <c:v>4.41</c:v>
                </c:pt>
                <c:pt idx="595">
                  <c:v>4.38</c:v>
                </c:pt>
                <c:pt idx="596">
                  <c:v>4.33</c:v>
                </c:pt>
                <c:pt idx="597">
                  <c:v>4.54</c:v>
                </c:pt>
                <c:pt idx="598">
                  <c:v>4.49</c:v>
                </c:pt>
                <c:pt idx="599">
                  <c:v>4.67</c:v>
                </c:pt>
                <c:pt idx="600">
                  <c:v>4.71</c:v>
                </c:pt>
                <c:pt idx="601">
                  <c:v>4.74</c:v>
                </c:pt>
                <c:pt idx="602">
                  <c:v>4.8099999999999996</c:v>
                </c:pt>
                <c:pt idx="603">
                  <c:v>4.82</c:v>
                </c:pt>
                <c:pt idx="604">
                  <c:v>4.75</c:v>
                </c:pt>
                <c:pt idx="605">
                  <c:v>4.8499999999999996</c:v>
                </c:pt>
                <c:pt idx="606">
                  <c:v>4.88</c:v>
                </c:pt>
                <c:pt idx="607">
                  <c:v>4.99</c:v>
                </c:pt>
                <c:pt idx="608">
                  <c:v>5.0599999999999996</c:v>
                </c:pt>
                <c:pt idx="609">
                  <c:v>5.0999999999999996</c:v>
                </c:pt>
                <c:pt idx="610">
                  <c:v>5.27</c:v>
                </c:pt>
                <c:pt idx="611">
                  <c:v>5.45</c:v>
                </c:pt>
                <c:pt idx="612">
                  <c:v>5.24</c:v>
                </c:pt>
                <c:pt idx="613">
                  <c:v>5.21</c:v>
                </c:pt>
                <c:pt idx="614">
                  <c:v>5.26</c:v>
                </c:pt>
                <c:pt idx="615">
                  <c:v>5.29</c:v>
                </c:pt>
                <c:pt idx="616">
                  <c:v>5.36</c:v>
                </c:pt>
                <c:pt idx="617">
                  <c:v>5.45</c:v>
                </c:pt>
                <c:pt idx="618">
                  <c:v>5.41</c:v>
                </c:pt>
                <c:pt idx="619">
                  <c:v>5.52</c:v>
                </c:pt>
                <c:pt idx="620">
                  <c:v>5.5</c:v>
                </c:pt>
                <c:pt idx="621">
                  <c:v>5.45</c:v>
                </c:pt>
                <c:pt idx="622">
                  <c:v>5.5</c:v>
                </c:pt>
                <c:pt idx="623">
                  <c:v>5.41</c:v>
                </c:pt>
                <c:pt idx="624">
                  <c:v>5.37</c:v>
                </c:pt>
                <c:pt idx="625">
                  <c:v>5.37</c:v>
                </c:pt>
                <c:pt idx="626">
                  <c:v>5.36</c:v>
                </c:pt>
                <c:pt idx="627">
                  <c:v>5.35</c:v>
                </c:pt>
                <c:pt idx="628">
                  <c:v>5.32</c:v>
                </c:pt>
                <c:pt idx="629">
                  <c:v>5.29</c:v>
                </c:pt>
                <c:pt idx="630">
                  <c:v>5.37</c:v>
                </c:pt>
                <c:pt idx="631">
                  <c:v>5.48</c:v>
                </c:pt>
                <c:pt idx="632">
                  <c:v>5.42</c:v>
                </c:pt>
                <c:pt idx="633">
                  <c:v>5.32</c:v>
                </c:pt>
                <c:pt idx="634">
                  <c:v>5.42</c:v>
                </c:pt>
                <c:pt idx="635">
                  <c:v>5.35</c:v>
                </c:pt>
                <c:pt idx="636">
                  <c:v>5.45</c:v>
                </c:pt>
                <c:pt idx="637">
                  <c:v>5.37</c:v>
                </c:pt>
                <c:pt idx="638">
                  <c:v>5.44</c:v>
                </c:pt>
                <c:pt idx="639">
                  <c:v>5.38</c:v>
                </c:pt>
                <c:pt idx="640">
                  <c:v>5.52</c:v>
                </c:pt>
                <c:pt idx="641">
                  <c:v>5.7</c:v>
                </c:pt>
                <c:pt idx="642">
                  <c:v>5.65</c:v>
                </c:pt>
                <c:pt idx="643">
                  <c:v>5.63</c:v>
                </c:pt>
                <c:pt idx="644">
                  <c:v>5.56</c:v>
                </c:pt>
                <c:pt idx="645">
                  <c:v>5.09</c:v>
                </c:pt>
                <c:pt idx="646">
                  <c:v>5.25</c:v>
                </c:pt>
                <c:pt idx="647">
                  <c:v>5.28</c:v>
                </c:pt>
                <c:pt idx="648">
                  <c:v>4.8899999999999997</c:v>
                </c:pt>
                <c:pt idx="649">
                  <c:v>4.66</c:v>
                </c:pt>
                <c:pt idx="650">
                  <c:v>4.51</c:v>
                </c:pt>
                <c:pt idx="651">
                  <c:v>5.2</c:v>
                </c:pt>
                <c:pt idx="652">
                  <c:v>5.42</c:v>
                </c:pt>
                <c:pt idx="653">
                  <c:v>5.61</c:v>
                </c:pt>
                <c:pt idx="654">
                  <c:v>5.35</c:v>
                </c:pt>
                <c:pt idx="655">
                  <c:v>5.12</c:v>
                </c:pt>
                <c:pt idx="656">
                  <c:v>4.9800000000000004</c:v>
                </c:pt>
                <c:pt idx="657">
                  <c:v>4.8499999999999996</c:v>
                </c:pt>
                <c:pt idx="658">
                  <c:v>4.9000000000000004</c:v>
                </c:pt>
                <c:pt idx="659">
                  <c:v>5.07</c:v>
                </c:pt>
                <c:pt idx="660">
                  <c:v>5.01</c:v>
                </c:pt>
                <c:pt idx="661">
                  <c:v>4.79</c:v>
                </c:pt>
                <c:pt idx="662">
                  <c:v>4.9800000000000004</c:v>
                </c:pt>
                <c:pt idx="663">
                  <c:v>4.72</c:v>
                </c:pt>
                <c:pt idx="664">
                  <c:v>5.01</c:v>
                </c:pt>
                <c:pt idx="665">
                  <c:v>4.93</c:v>
                </c:pt>
                <c:pt idx="666">
                  <c:v>4.75</c:v>
                </c:pt>
                <c:pt idx="667">
                  <c:v>4.57</c:v>
                </c:pt>
                <c:pt idx="668">
                  <c:v>4.5</c:v>
                </c:pt>
                <c:pt idx="669">
                  <c:v>4.87</c:v>
                </c:pt>
                <c:pt idx="670">
                  <c:v>5.56</c:v>
                </c:pt>
                <c:pt idx="671">
                  <c:v>5.17</c:v>
                </c:pt>
                <c:pt idx="672">
                  <c:v>5.19</c:v>
                </c:pt>
                <c:pt idx="673">
                  <c:v>5.28</c:v>
                </c:pt>
                <c:pt idx="674">
                  <c:v>5.41</c:v>
                </c:pt>
                <c:pt idx="675">
                  <c:v>5.61</c:v>
                </c:pt>
                <c:pt idx="676">
                  <c:v>5.63</c:v>
                </c:pt>
                <c:pt idx="677">
                  <c:v>5.5</c:v>
                </c:pt>
                <c:pt idx="678">
                  <c:v>5.78</c:v>
                </c:pt>
                <c:pt idx="679">
                  <c:v>6.23</c:v>
                </c:pt>
                <c:pt idx="680">
                  <c:v>6.61</c:v>
                </c:pt>
                <c:pt idx="681">
                  <c:v>7.03</c:v>
                </c:pt>
                <c:pt idx="682">
                  <c:v>7.03</c:v>
                </c:pt>
                <c:pt idx="683">
                  <c:v>7.25</c:v>
                </c:pt>
                <c:pt idx="684">
                  <c:v>7.03</c:v>
                </c:pt>
                <c:pt idx="685">
                  <c:v>7.37</c:v>
                </c:pt>
                <c:pt idx="686">
                  <c:v>7.3</c:v>
                </c:pt>
                <c:pt idx="687">
                  <c:v>7.56</c:v>
                </c:pt>
                <c:pt idx="688">
                  <c:v>7.27</c:v>
                </c:pt>
                <c:pt idx="689">
                  <c:v>7.29</c:v>
                </c:pt>
                <c:pt idx="690">
                  <c:v>6.94</c:v>
                </c:pt>
                <c:pt idx="691">
                  <c:v>6.95</c:v>
                </c:pt>
                <c:pt idx="692">
                  <c:v>7.3</c:v>
                </c:pt>
                <c:pt idx="693">
                  <c:v>7.21</c:v>
                </c:pt>
                <c:pt idx="694">
                  <c:v>7.34</c:v>
                </c:pt>
                <c:pt idx="695">
                  <c:v>7.3</c:v>
                </c:pt>
                <c:pt idx="696">
                  <c:v>7.48</c:v>
                </c:pt>
                <c:pt idx="697">
                  <c:v>7.34</c:v>
                </c:pt>
                <c:pt idx="698">
                  <c:v>7.23</c:v>
                </c:pt>
                <c:pt idx="699">
                  <c:v>7.15</c:v>
                </c:pt>
                <c:pt idx="700">
                  <c:v>6.78</c:v>
                </c:pt>
                <c:pt idx="701">
                  <c:v>6.88</c:v>
                </c:pt>
                <c:pt idx="702">
                  <c:v>7.36</c:v>
                </c:pt>
                <c:pt idx="703">
                  <c:v>7.56</c:v>
                </c:pt>
                <c:pt idx="704">
                  <c:v>7.82</c:v>
                </c:pt>
                <c:pt idx="705">
                  <c:v>8.25</c:v>
                </c:pt>
                <c:pt idx="706">
                  <c:v>8.35</c:v>
                </c:pt>
                <c:pt idx="707">
                  <c:v>8.43</c:v>
                </c:pt>
                <c:pt idx="708">
                  <c:v>8.73</c:v>
                </c:pt>
                <c:pt idx="709">
                  <c:v>8.3000000000000007</c:v>
                </c:pt>
                <c:pt idx="710">
                  <c:v>8.56</c:v>
                </c:pt>
                <c:pt idx="711">
                  <c:v>8.77</c:v>
                </c:pt>
                <c:pt idx="712">
                  <c:v>9.5500000000000007</c:v>
                </c:pt>
                <c:pt idx="713">
                  <c:v>9.69</c:v>
                </c:pt>
                <c:pt idx="714">
                  <c:v>9.51</c:v>
                </c:pt>
                <c:pt idx="715">
                  <c:v>9.76</c:v>
                </c:pt>
                <c:pt idx="716">
                  <c:v>9.74</c:v>
                </c:pt>
                <c:pt idx="717">
                  <c:v>10.07</c:v>
                </c:pt>
                <c:pt idx="718">
                  <c:v>10.47</c:v>
                </c:pt>
                <c:pt idx="719">
                  <c:v>11.04</c:v>
                </c:pt>
                <c:pt idx="720">
                  <c:v>11.01</c:v>
                </c:pt>
                <c:pt idx="721">
                  <c:v>12.27</c:v>
                </c:pt>
                <c:pt idx="722">
                  <c:v>13.21</c:v>
                </c:pt>
                <c:pt idx="723">
                  <c:v>13.11</c:v>
                </c:pt>
                <c:pt idx="724">
                  <c:v>12.45</c:v>
                </c:pt>
                <c:pt idx="725">
                  <c:v>13.21</c:v>
                </c:pt>
                <c:pt idx="726">
                  <c:v>13.07</c:v>
                </c:pt>
                <c:pt idx="727">
                  <c:v>13.72</c:v>
                </c:pt>
                <c:pt idx="728">
                  <c:v>13.03</c:v>
                </c:pt>
                <c:pt idx="729">
                  <c:v>13.41</c:v>
                </c:pt>
                <c:pt idx="730">
                  <c:v>13.77</c:v>
                </c:pt>
                <c:pt idx="731">
                  <c:v>13.74</c:v>
                </c:pt>
                <c:pt idx="732">
                  <c:v>13.97</c:v>
                </c:pt>
                <c:pt idx="733">
                  <c:v>14.25</c:v>
                </c:pt>
                <c:pt idx="734">
                  <c:v>13.93</c:v>
                </c:pt>
                <c:pt idx="735">
                  <c:v>13.27</c:v>
                </c:pt>
                <c:pt idx="736">
                  <c:v>13.13</c:v>
                </c:pt>
                <c:pt idx="737">
                  <c:v>13.26</c:v>
                </c:pt>
                <c:pt idx="738">
                  <c:v>13.02</c:v>
                </c:pt>
                <c:pt idx="739">
                  <c:v>12.81</c:v>
                </c:pt>
                <c:pt idx="740">
                  <c:v>12.34</c:v>
                </c:pt>
                <c:pt idx="741">
                  <c:v>13.11</c:v>
                </c:pt>
                <c:pt idx="742">
                  <c:v>13.15</c:v>
                </c:pt>
                <c:pt idx="743">
                  <c:v>13.37</c:v>
                </c:pt>
                <c:pt idx="744">
                  <c:v>14.26</c:v>
                </c:pt>
                <c:pt idx="745">
                  <c:v>14.34</c:v>
                </c:pt>
                <c:pt idx="746">
                  <c:v>13.9</c:v>
                </c:pt>
                <c:pt idx="747">
                  <c:v>13.68</c:v>
                </c:pt>
                <c:pt idx="748">
                  <c:v>13.54</c:v>
                </c:pt>
                <c:pt idx="749">
                  <c:v>14.03</c:v>
                </c:pt>
                <c:pt idx="750">
                  <c:v>13.8</c:v>
                </c:pt>
                <c:pt idx="751">
                  <c:v>13.88</c:v>
                </c:pt>
                <c:pt idx="752">
                  <c:v>14.35</c:v>
                </c:pt>
                <c:pt idx="753">
                  <c:v>14.8</c:v>
                </c:pt>
                <c:pt idx="754">
                  <c:v>14.51</c:v>
                </c:pt>
                <c:pt idx="755">
                  <c:v>14.67</c:v>
                </c:pt>
                <c:pt idx="756">
                  <c:v>14.96</c:v>
                </c:pt>
                <c:pt idx="757">
                  <c:v>14.69</c:v>
                </c:pt>
                <c:pt idx="758">
                  <c:v>14.87</c:v>
                </c:pt>
                <c:pt idx="759">
                  <c:v>15.11</c:v>
                </c:pt>
                <c:pt idx="760">
                  <c:v>15.72</c:v>
                </c:pt>
                <c:pt idx="761">
                  <c:v>16.579999999999998</c:v>
                </c:pt>
                <c:pt idx="762">
                  <c:v>16.98</c:v>
                </c:pt>
                <c:pt idx="763">
                  <c:v>16.54</c:v>
                </c:pt>
                <c:pt idx="764">
                  <c:v>16.57</c:v>
                </c:pt>
                <c:pt idx="765">
                  <c:v>17.2</c:v>
                </c:pt>
                <c:pt idx="766">
                  <c:v>17.329999999999998</c:v>
                </c:pt>
                <c:pt idx="767">
                  <c:v>17.32</c:v>
                </c:pt>
                <c:pt idx="768">
                  <c:v>16.73</c:v>
                </c:pt>
                <c:pt idx="769">
                  <c:v>16.690000000000001</c:v>
                </c:pt>
                <c:pt idx="770">
                  <c:v>16.61</c:v>
                </c:pt>
                <c:pt idx="771">
                  <c:v>16.28</c:v>
                </c:pt>
                <c:pt idx="772">
                  <c:v>16.95</c:v>
                </c:pt>
                <c:pt idx="773">
                  <c:v>17.34</c:v>
                </c:pt>
                <c:pt idx="774">
                  <c:v>17.53</c:v>
                </c:pt>
                <c:pt idx="775">
                  <c:v>16.8</c:v>
                </c:pt>
                <c:pt idx="776">
                  <c:v>16.989999999999998</c:v>
                </c:pt>
                <c:pt idx="777">
                  <c:v>17.36</c:v>
                </c:pt>
                <c:pt idx="778">
                  <c:v>18.059999999999999</c:v>
                </c:pt>
                <c:pt idx="779">
                  <c:v>18.39</c:v>
                </c:pt>
                <c:pt idx="780">
                  <c:v>18.63</c:v>
                </c:pt>
                <c:pt idx="781">
                  <c:v>18.690000000000001</c:v>
                </c:pt>
                <c:pt idx="782">
                  <c:v>18.760000000000002</c:v>
                </c:pt>
                <c:pt idx="783">
                  <c:v>19.02</c:v>
                </c:pt>
                <c:pt idx="784">
                  <c:v>19.02</c:v>
                </c:pt>
                <c:pt idx="785">
                  <c:v>18.899999999999999</c:v>
                </c:pt>
                <c:pt idx="786">
                  <c:v>19.2</c:v>
                </c:pt>
                <c:pt idx="787">
                  <c:v>19.86</c:v>
                </c:pt>
                <c:pt idx="788">
                  <c:v>20.46</c:v>
                </c:pt>
                <c:pt idx="789">
                  <c:v>20.57</c:v>
                </c:pt>
                <c:pt idx="790">
                  <c:v>20.74</c:v>
                </c:pt>
                <c:pt idx="791">
                  <c:v>21.94</c:v>
                </c:pt>
                <c:pt idx="792">
                  <c:v>21.23</c:v>
                </c:pt>
                <c:pt idx="793">
                  <c:v>21.34</c:v>
                </c:pt>
                <c:pt idx="794">
                  <c:v>21.14</c:v>
                </c:pt>
                <c:pt idx="795">
                  <c:v>21.17</c:v>
                </c:pt>
                <c:pt idx="796">
                  <c:v>21.69</c:v>
                </c:pt>
                <c:pt idx="797">
                  <c:v>22.12</c:v>
                </c:pt>
                <c:pt idx="798">
                  <c:v>23</c:v>
                </c:pt>
                <c:pt idx="799">
                  <c:v>23.15</c:v>
                </c:pt>
                <c:pt idx="800">
                  <c:v>23.58</c:v>
                </c:pt>
                <c:pt idx="801">
                  <c:v>23.12</c:v>
                </c:pt>
                <c:pt idx="802">
                  <c:v>23.14</c:v>
                </c:pt>
                <c:pt idx="803">
                  <c:v>23.71</c:v>
                </c:pt>
                <c:pt idx="804">
                  <c:v>24.37</c:v>
                </c:pt>
                <c:pt idx="805">
                  <c:v>25.24</c:v>
                </c:pt>
                <c:pt idx="806">
                  <c:v>25.29</c:v>
                </c:pt>
                <c:pt idx="807">
                  <c:v>25.47</c:v>
                </c:pt>
                <c:pt idx="808">
                  <c:v>25.59</c:v>
                </c:pt>
                <c:pt idx="809">
                  <c:v>26.74</c:v>
                </c:pt>
                <c:pt idx="810">
                  <c:v>27.25</c:v>
                </c:pt>
                <c:pt idx="811">
                  <c:v>28.43</c:v>
                </c:pt>
                <c:pt idx="812">
                  <c:v>28.45</c:v>
                </c:pt>
                <c:pt idx="813">
                  <c:v>28.72</c:v>
                </c:pt>
                <c:pt idx="814">
                  <c:v>27.98</c:v>
                </c:pt>
                <c:pt idx="815">
                  <c:v>28.03</c:v>
                </c:pt>
                <c:pt idx="816">
                  <c:v>28.76</c:v>
                </c:pt>
                <c:pt idx="817">
                  <c:v>27.46</c:v>
                </c:pt>
                <c:pt idx="818">
                  <c:v>26.38</c:v>
                </c:pt>
                <c:pt idx="819">
                  <c:v>25.98</c:v>
                </c:pt>
                <c:pt idx="820">
                  <c:v>25.77</c:v>
                </c:pt>
                <c:pt idx="821">
                  <c:v>25.51</c:v>
                </c:pt>
                <c:pt idx="822">
                  <c:v>26.44</c:v>
                </c:pt>
                <c:pt idx="823">
                  <c:v>26.21</c:v>
                </c:pt>
                <c:pt idx="824">
                  <c:v>25.34</c:v>
                </c:pt>
                <c:pt idx="825">
                  <c:v>25.28</c:v>
                </c:pt>
                <c:pt idx="826">
                  <c:v>25.45</c:v>
                </c:pt>
                <c:pt idx="827">
                  <c:v>25.86</c:v>
                </c:pt>
                <c:pt idx="828">
                  <c:v>26.56</c:v>
                </c:pt>
                <c:pt idx="829">
                  <c:v>27.32</c:v>
                </c:pt>
                <c:pt idx="830">
                  <c:v>27.57</c:v>
                </c:pt>
                <c:pt idx="831">
                  <c:v>28.04</c:v>
                </c:pt>
                <c:pt idx="832">
                  <c:v>30.26</c:v>
                </c:pt>
                <c:pt idx="833">
                  <c:v>30.68</c:v>
                </c:pt>
                <c:pt idx="834">
                  <c:v>30.16</c:v>
                </c:pt>
                <c:pt idx="835">
                  <c:v>30.87</c:v>
                </c:pt>
                <c:pt idx="836">
                  <c:v>31.41</c:v>
                </c:pt>
                <c:pt idx="837">
                  <c:v>32.340000000000003</c:v>
                </c:pt>
                <c:pt idx="838">
                  <c:v>33.14</c:v>
                </c:pt>
                <c:pt idx="839">
                  <c:v>34.04</c:v>
                </c:pt>
                <c:pt idx="840">
                  <c:v>34.01</c:v>
                </c:pt>
                <c:pt idx="841">
                  <c:v>32.369999999999997</c:v>
                </c:pt>
                <c:pt idx="842">
                  <c:v>31.69</c:v>
                </c:pt>
                <c:pt idx="843">
                  <c:v>31.16</c:v>
                </c:pt>
                <c:pt idx="844">
                  <c:v>30.99</c:v>
                </c:pt>
                <c:pt idx="845">
                  <c:v>31.62</c:v>
                </c:pt>
                <c:pt idx="846">
                  <c:v>31.68</c:v>
                </c:pt>
                <c:pt idx="847">
                  <c:v>31.24</c:v>
                </c:pt>
                <c:pt idx="848">
                  <c:v>32.14</c:v>
                </c:pt>
                <c:pt idx="849">
                  <c:v>33.44</c:v>
                </c:pt>
                <c:pt idx="850">
                  <c:v>34.61</c:v>
                </c:pt>
                <c:pt idx="851">
                  <c:v>33.729999999999997</c:v>
                </c:pt>
                <c:pt idx="852">
                  <c:v>33.46</c:v>
                </c:pt>
                <c:pt idx="853">
                  <c:v>33.479999999999997</c:v>
                </c:pt>
                <c:pt idx="854">
                  <c:v>32.630000000000003</c:v>
                </c:pt>
                <c:pt idx="855">
                  <c:v>33.47</c:v>
                </c:pt>
                <c:pt idx="856">
                  <c:v>33.78</c:v>
                </c:pt>
                <c:pt idx="857">
                  <c:v>34.450000000000003</c:v>
                </c:pt>
                <c:pt idx="858">
                  <c:v>36.6</c:v>
                </c:pt>
                <c:pt idx="859">
                  <c:v>35.44</c:v>
                </c:pt>
                <c:pt idx="860">
                  <c:v>36.56</c:v>
                </c:pt>
                <c:pt idx="861">
                  <c:v>37.81</c:v>
                </c:pt>
                <c:pt idx="862">
                  <c:v>38.369999999999997</c:v>
                </c:pt>
                <c:pt idx="863">
                  <c:v>39.07</c:v>
                </c:pt>
                <c:pt idx="864">
                  <c:v>39.86</c:v>
                </c:pt>
                <c:pt idx="865">
                  <c:v>39.57</c:v>
                </c:pt>
                <c:pt idx="866">
                  <c:v>39.67</c:v>
                </c:pt>
                <c:pt idx="867">
                  <c:v>39.770000000000003</c:v>
                </c:pt>
                <c:pt idx="868">
                  <c:v>40.5</c:v>
                </c:pt>
                <c:pt idx="869">
                  <c:v>41.42</c:v>
                </c:pt>
                <c:pt idx="870">
                  <c:v>41.26</c:v>
                </c:pt>
                <c:pt idx="871">
                  <c:v>43.17</c:v>
                </c:pt>
                <c:pt idx="872">
                  <c:v>44.88</c:v>
                </c:pt>
                <c:pt idx="873">
                  <c:v>43.9</c:v>
                </c:pt>
                <c:pt idx="874">
                  <c:v>44.32</c:v>
                </c:pt>
                <c:pt idx="875">
                  <c:v>44.18</c:v>
                </c:pt>
                <c:pt idx="876">
                  <c:v>44.71</c:v>
                </c:pt>
                <c:pt idx="877">
                  <c:v>42.39</c:v>
                </c:pt>
                <c:pt idx="878">
                  <c:v>42.36</c:v>
                </c:pt>
                <c:pt idx="879">
                  <c:v>42.44</c:v>
                </c:pt>
                <c:pt idx="880">
                  <c:v>41.66</c:v>
                </c:pt>
                <c:pt idx="881">
                  <c:v>41.34</c:v>
                </c:pt>
                <c:pt idx="882">
                  <c:v>41.01</c:v>
                </c:pt>
                <c:pt idx="883">
                  <c:v>40.799999999999997</c:v>
                </c:pt>
                <c:pt idx="884">
                  <c:v>41.15</c:v>
                </c:pt>
                <c:pt idx="885">
                  <c:v>41.1</c:v>
                </c:pt>
                <c:pt idx="886">
                  <c:v>40.85</c:v>
                </c:pt>
                <c:pt idx="887">
                  <c:v>40.22</c:v>
                </c:pt>
                <c:pt idx="888">
                  <c:v>41.14</c:v>
                </c:pt>
                <c:pt idx="889">
                  <c:v>42.22</c:v>
                </c:pt>
                <c:pt idx="890">
                  <c:v>43.77</c:v>
                </c:pt>
                <c:pt idx="891">
                  <c:v>43.44</c:v>
                </c:pt>
                <c:pt idx="892">
                  <c:v>43.2</c:v>
                </c:pt>
                <c:pt idx="893">
                  <c:v>44.25</c:v>
                </c:pt>
                <c:pt idx="894">
                  <c:v>45.02</c:v>
                </c:pt>
                <c:pt idx="895">
                  <c:v>46.1</c:v>
                </c:pt>
                <c:pt idx="896">
                  <c:v>45.38</c:v>
                </c:pt>
                <c:pt idx="897">
                  <c:v>46.23</c:v>
                </c:pt>
                <c:pt idx="898">
                  <c:v>47.7</c:v>
                </c:pt>
                <c:pt idx="899">
                  <c:v>48.86</c:v>
                </c:pt>
                <c:pt idx="900">
                  <c:v>48.88</c:v>
                </c:pt>
                <c:pt idx="901">
                  <c:v>49.82</c:v>
                </c:pt>
                <c:pt idx="902">
                  <c:v>49.45</c:v>
                </c:pt>
                <c:pt idx="903">
                  <c:v>47.9</c:v>
                </c:pt>
                <c:pt idx="904">
                  <c:v>48.08</c:v>
                </c:pt>
                <c:pt idx="905">
                  <c:v>48.49</c:v>
                </c:pt>
                <c:pt idx="906">
                  <c:v>50.31</c:v>
                </c:pt>
                <c:pt idx="907">
                  <c:v>51.34</c:v>
                </c:pt>
                <c:pt idx="908">
                  <c:v>51.76</c:v>
                </c:pt>
                <c:pt idx="909">
                  <c:v>54.16</c:v>
                </c:pt>
                <c:pt idx="910">
                  <c:v>51.61</c:v>
                </c:pt>
                <c:pt idx="911">
                  <c:v>50.66</c:v>
                </c:pt>
                <c:pt idx="912">
                  <c:v>51.36</c:v>
                </c:pt>
                <c:pt idx="913">
                  <c:v>51.95</c:v>
                </c:pt>
                <c:pt idx="914">
                  <c:v>49.69</c:v>
                </c:pt>
                <c:pt idx="915">
                  <c:v>51.72</c:v>
                </c:pt>
                <c:pt idx="916">
                  <c:v>51.8</c:v>
                </c:pt>
                <c:pt idx="917">
                  <c:v>52.77</c:v>
                </c:pt>
                <c:pt idx="918">
                  <c:v>54.37</c:v>
                </c:pt>
                <c:pt idx="919">
                  <c:v>56.89</c:v>
                </c:pt>
                <c:pt idx="920">
                  <c:v>59.26</c:v>
                </c:pt>
                <c:pt idx="921">
                  <c:v>57.52</c:v>
                </c:pt>
                <c:pt idx="922">
                  <c:v>56.82</c:v>
                </c:pt>
                <c:pt idx="923">
                  <c:v>59.7</c:v>
                </c:pt>
                <c:pt idx="924">
                  <c:v>59.07</c:v>
                </c:pt>
                <c:pt idx="925">
                  <c:v>61.01</c:v>
                </c:pt>
                <c:pt idx="926">
                  <c:v>60.19</c:v>
                </c:pt>
                <c:pt idx="927">
                  <c:v>60.8</c:v>
                </c:pt>
                <c:pt idx="928">
                  <c:v>64.400000000000006</c:v>
                </c:pt>
                <c:pt idx="929">
                  <c:v>63.41</c:v>
                </c:pt>
                <c:pt idx="930">
                  <c:v>57.18</c:v>
                </c:pt>
                <c:pt idx="931">
                  <c:v>58.13</c:v>
                </c:pt>
                <c:pt idx="932">
                  <c:v>61.31</c:v>
                </c:pt>
                <c:pt idx="933">
                  <c:v>59.57</c:v>
                </c:pt>
                <c:pt idx="934">
                  <c:v>59.73</c:v>
                </c:pt>
                <c:pt idx="935">
                  <c:v>60.56</c:v>
                </c:pt>
                <c:pt idx="936">
                  <c:v>61.7</c:v>
                </c:pt>
                <c:pt idx="937">
                  <c:v>63.12</c:v>
                </c:pt>
                <c:pt idx="938">
                  <c:v>64.010000000000005</c:v>
                </c:pt>
                <c:pt idx="939">
                  <c:v>60.24</c:v>
                </c:pt>
                <c:pt idx="940">
                  <c:v>59.94</c:v>
                </c:pt>
                <c:pt idx="941">
                  <c:v>60.67</c:v>
                </c:pt>
                <c:pt idx="942">
                  <c:v>61.61</c:v>
                </c:pt>
                <c:pt idx="943">
                  <c:v>64.040000000000006</c:v>
                </c:pt>
                <c:pt idx="944">
                  <c:v>64.66</c:v>
                </c:pt>
                <c:pt idx="945">
                  <c:v>65.650000000000006</c:v>
                </c:pt>
                <c:pt idx="946">
                  <c:v>64.11</c:v>
                </c:pt>
                <c:pt idx="947">
                  <c:v>65.72</c:v>
                </c:pt>
                <c:pt idx="948">
                  <c:v>67.69</c:v>
                </c:pt>
                <c:pt idx="949">
                  <c:v>66.83</c:v>
                </c:pt>
                <c:pt idx="950">
                  <c:v>66.349999999999994</c:v>
                </c:pt>
                <c:pt idx="951">
                  <c:v>68.819999999999993</c:v>
                </c:pt>
                <c:pt idx="952">
                  <c:v>70.86</c:v>
                </c:pt>
                <c:pt idx="953">
                  <c:v>72.05</c:v>
                </c:pt>
                <c:pt idx="954">
                  <c:v>69.97</c:v>
                </c:pt>
                <c:pt idx="955">
                  <c:v>72.3</c:v>
                </c:pt>
                <c:pt idx="956">
                  <c:v>69.86</c:v>
                </c:pt>
                <c:pt idx="957">
                  <c:v>68.489999999999995</c:v>
                </c:pt>
                <c:pt idx="958">
                  <c:v>69.010000000000005</c:v>
                </c:pt>
                <c:pt idx="959">
                  <c:v>70.849999999999994</c:v>
                </c:pt>
                <c:pt idx="960">
                  <c:v>70.02</c:v>
                </c:pt>
                <c:pt idx="961">
                  <c:v>71.69</c:v>
                </c:pt>
                <c:pt idx="962">
                  <c:v>67.819999999999993</c:v>
                </c:pt>
                <c:pt idx="963">
                  <c:v>66.150000000000006</c:v>
                </c:pt>
                <c:pt idx="964">
                  <c:v>66.209999999999994</c:v>
                </c:pt>
                <c:pt idx="965">
                  <c:v>66.819999999999993</c:v>
                </c:pt>
                <c:pt idx="966">
                  <c:v>68.150000000000006</c:v>
                </c:pt>
                <c:pt idx="967">
                  <c:v>70.19</c:v>
                </c:pt>
                <c:pt idx="968">
                  <c:v>71.38</c:v>
                </c:pt>
                <c:pt idx="969">
                  <c:v>71.930000000000007</c:v>
                </c:pt>
                <c:pt idx="970">
                  <c:v>73.42</c:v>
                </c:pt>
                <c:pt idx="971">
                  <c:v>71.69</c:v>
                </c:pt>
                <c:pt idx="972">
                  <c:v>70.959999999999994</c:v>
                </c:pt>
                <c:pt idx="973">
                  <c:v>73.33</c:v>
                </c:pt>
                <c:pt idx="974">
                  <c:v>72.27</c:v>
                </c:pt>
                <c:pt idx="975">
                  <c:v>72.89</c:v>
                </c:pt>
                <c:pt idx="976">
                  <c:v>71.430000000000007</c:v>
                </c:pt>
                <c:pt idx="977">
                  <c:v>70.78</c:v>
                </c:pt>
                <c:pt idx="978">
                  <c:v>72.790000000000006</c:v>
                </c:pt>
                <c:pt idx="979">
                  <c:v>74.239999999999995</c:v>
                </c:pt>
                <c:pt idx="980">
                  <c:v>74.319999999999993</c:v>
                </c:pt>
                <c:pt idx="981">
                  <c:v>75.48</c:v>
                </c:pt>
                <c:pt idx="982">
                  <c:v>79.010000000000005</c:v>
                </c:pt>
                <c:pt idx="983">
                  <c:v>78.78</c:v>
                </c:pt>
                <c:pt idx="984">
                  <c:v>80.459999999999994</c:v>
                </c:pt>
                <c:pt idx="985">
                  <c:v>80.61</c:v>
                </c:pt>
                <c:pt idx="986">
                  <c:v>81.459999999999994</c:v>
                </c:pt>
                <c:pt idx="987">
                  <c:v>79.11</c:v>
                </c:pt>
                <c:pt idx="988">
                  <c:v>77.81</c:v>
                </c:pt>
                <c:pt idx="989">
                  <c:v>79.53</c:v>
                </c:pt>
                <c:pt idx="990">
                  <c:v>79.33</c:v>
                </c:pt>
                <c:pt idx="991">
                  <c:v>81.25</c:v>
                </c:pt>
                <c:pt idx="992">
                  <c:v>82.16</c:v>
                </c:pt>
                <c:pt idx="993">
                  <c:v>79.02</c:v>
                </c:pt>
                <c:pt idx="994">
                  <c:v>90.42</c:v>
                </c:pt>
                <c:pt idx="995">
                  <c:v>99.16</c:v>
                </c:pt>
                <c:pt idx="996">
                  <c:v>88.01</c:v>
                </c:pt>
                <c:pt idx="997">
                  <c:v>87.52</c:v>
                </c:pt>
                <c:pt idx="998">
                  <c:v>93.13</c:v>
                </c:pt>
                <c:pt idx="999">
                  <c:v>87.08</c:v>
                </c:pt>
                <c:pt idx="1000">
                  <c:v>84.92</c:v>
                </c:pt>
                <c:pt idx="1001">
                  <c:v>85.63</c:v>
                </c:pt>
                <c:pt idx="1002">
                  <c:v>85.79</c:v>
                </c:pt>
                <c:pt idx="1003">
                  <c:v>87.77</c:v>
                </c:pt>
                <c:pt idx="1004">
                  <c:v>89.31</c:v>
                </c:pt>
                <c:pt idx="1005">
                  <c:v>87.79</c:v>
                </c:pt>
                <c:pt idx="1006">
                  <c:v>89.62</c:v>
                </c:pt>
                <c:pt idx="1007">
                  <c:v>84.38</c:v>
                </c:pt>
                <c:pt idx="1008">
                  <c:v>86.61</c:v>
                </c:pt>
                <c:pt idx="1009">
                  <c:v>86.88</c:v>
                </c:pt>
                <c:pt idx="1010">
                  <c:v>85.33</c:v>
                </c:pt>
                <c:pt idx="1011">
                  <c:v>87.92</c:v>
                </c:pt>
                <c:pt idx="1012">
                  <c:v>91.76</c:v>
                </c:pt>
                <c:pt idx="1013">
                  <c:v>95.85</c:v>
                </c:pt>
                <c:pt idx="1014">
                  <c:v>96.09</c:v>
                </c:pt>
                <c:pt idx="1015">
                  <c:v>102.83</c:v>
                </c:pt>
                <c:pt idx="1016">
                  <c:v>101.26</c:v>
                </c:pt>
                <c:pt idx="1017">
                  <c:v>98.04</c:v>
                </c:pt>
                <c:pt idx="1018">
                  <c:v>96.7</c:v>
                </c:pt>
                <c:pt idx="1019">
                  <c:v>92.94</c:v>
                </c:pt>
                <c:pt idx="1020">
                  <c:v>91.12</c:v>
                </c:pt>
                <c:pt idx="1021">
                  <c:v>92.15</c:v>
                </c:pt>
                <c:pt idx="1022">
                  <c:v>92.1</c:v>
                </c:pt>
                <c:pt idx="1023">
                  <c:v>93.93</c:v>
                </c:pt>
                <c:pt idx="1024">
                  <c:v>97.26</c:v>
                </c:pt>
                <c:pt idx="1025">
                  <c:v>95.52</c:v>
                </c:pt>
                <c:pt idx="1026">
                  <c:v>99.55</c:v>
                </c:pt>
                <c:pt idx="1027">
                  <c:v>108.13</c:v>
                </c:pt>
                <c:pt idx="1028">
                  <c:v>115.74</c:v>
                </c:pt>
                <c:pt idx="1029">
                  <c:v>112.2</c:v>
                </c:pt>
                <c:pt idx="1030">
                  <c:v>115.02</c:v>
                </c:pt>
                <c:pt idx="1031">
                  <c:v>118.13</c:v>
                </c:pt>
                <c:pt idx="1032" formatCode="0.00">
                  <c:v>118.15</c:v>
                </c:pt>
                <c:pt idx="1033" formatCode="0.00">
                  <c:v>115.83</c:v>
                </c:pt>
                <c:pt idx="1034" formatCode="0.00">
                  <c:v>112.34</c:v>
                </c:pt>
                <c:pt idx="1035" formatCode="0.00">
                  <c:v>116.94</c:v>
                </c:pt>
                <c:pt idx="1036" formatCode="0.00">
                  <c:v>124.45</c:v>
                </c:pt>
                <c:pt idx="1037" formatCode="0.00">
                  <c:v>122.76</c:v>
                </c:pt>
                <c:pt idx="1038" formatCode="0.00">
                  <c:v>125.8</c:v>
                </c:pt>
                <c:pt idx="1039" formatCode="0.00">
                  <c:v>124.94</c:v>
                </c:pt>
                <c:pt idx="1040" formatCode="0.00">
                  <c:v>123.11</c:v>
                </c:pt>
                <c:pt idx="1041" formatCode="0.00">
                  <c:v>122.93</c:v>
                </c:pt>
                <c:pt idx="1042" formatCode="0.00">
                  <c:v>124.7</c:v>
                </c:pt>
                <c:pt idx="1043" formatCode="0.00">
                  <c:v>122.18</c:v>
                </c:pt>
                <c:pt idx="1044" formatCode="0.00">
                  <c:v>118.13</c:v>
                </c:pt>
                <c:pt idx="1045" formatCode="0.00">
                  <c:v>119.48</c:v>
                </c:pt>
                <c:pt idx="1046" formatCode="0.00">
                  <c:v>118.74</c:v>
                </c:pt>
                <c:pt idx="1047" formatCode="0.00">
                  <c:v>123.22</c:v>
                </c:pt>
                <c:pt idx="1048" formatCode="0.00">
                  <c:v>115.48</c:v>
                </c:pt>
                <c:pt idx="1049" formatCode="0.00">
                  <c:v>112.18</c:v>
                </c:pt>
                <c:pt idx="1050" formatCode="0.00">
                  <c:v>110.24</c:v>
                </c:pt>
                <c:pt idx="1051" formatCode="0.00">
                  <c:v>109.37</c:v>
                </c:pt>
                <c:pt idx="1052" formatCode="0.00">
                  <c:v>110.04</c:v>
                </c:pt>
                <c:pt idx="1053" formatCode="0.00">
                  <c:v>111.45</c:v>
                </c:pt>
                <c:pt idx="1054" formatCode="0.00">
                  <c:v>108.83</c:v>
                </c:pt>
                <c:pt idx="1055" formatCode="0.00">
                  <c:v>106.57</c:v>
                </c:pt>
                <c:pt idx="1056" formatCode="0.00">
                  <c:v>112.41</c:v>
                </c:pt>
                <c:pt idx="1057" formatCode="0.00">
                  <c:v>113.24</c:v>
                </c:pt>
                <c:pt idx="1058" formatCode="0.00">
                  <c:v>113.95</c:v>
                </c:pt>
                <c:pt idx="1059" formatCode="0.00">
                  <c:v>116.02</c:v>
                </c:pt>
                <c:pt idx="1060" formatCode="0.00">
                  <c:v>119.25</c:v>
                </c:pt>
                <c:pt idx="1061" formatCode="0.00">
                  <c:v>118.94</c:v>
                </c:pt>
                <c:pt idx="1062" formatCode="0.00">
                  <c:v>119.62</c:v>
                </c:pt>
                <c:pt idx="1063" formatCode="0.00">
                  <c:v>124.03</c:v>
                </c:pt>
                <c:pt idx="1064" formatCode="0.00">
                  <c:v>121.92</c:v>
                </c:pt>
                <c:pt idx="1065" formatCode="0.00">
                  <c:v>125.57</c:v>
                </c:pt>
                <c:pt idx="1066" formatCode="0.00">
                  <c:v>129.16</c:v>
                </c:pt>
                <c:pt idx="1067" formatCode="0.00">
                  <c:v>132.9</c:v>
                </c:pt>
                <c:pt idx="1068" formatCode="0.00">
                  <c:v>142.32</c:v>
                </c:pt>
                <c:pt idx="1069" formatCode="0.00">
                  <c:v>134.87</c:v>
                </c:pt>
                <c:pt idx="1070" formatCode="0.00">
                  <c:v>136.72</c:v>
                </c:pt>
                <c:pt idx="1071" formatCode="0.00">
                  <c:v>133.29</c:v>
                </c:pt>
                <c:pt idx="1072" formatCode="0.00">
                  <c:v>131.16999999999999</c:v>
                </c:pt>
                <c:pt idx="1073" formatCode="0.00">
                  <c:v>127.26</c:v>
                </c:pt>
                <c:pt idx="1074" formatCode="0.00">
                  <c:v>131.44999999999999</c:v>
                </c:pt>
                <c:pt idx="1075" formatCode="0.00">
                  <c:v>131.6</c:v>
                </c:pt>
                <c:pt idx="1076" formatCode="0.00">
                  <c:v>133.9</c:v>
                </c:pt>
                <c:pt idx="1077" formatCode="0.00">
                  <c:v>133.18</c:v>
                </c:pt>
                <c:pt idx="1078" formatCode="0.00">
                  <c:v>132.32</c:v>
                </c:pt>
                <c:pt idx="1079" formatCode="0.00">
                  <c:v>132.03</c:v>
                </c:pt>
                <c:pt idx="1080" formatCode="0.00">
                  <c:v>138.31</c:v>
                </c:pt>
                <c:pt idx="1081" formatCode="0.00">
                  <c:v>142.38</c:v>
                </c:pt>
                <c:pt idx="1082" formatCode="0.00">
                  <c:v>142.33000000000001</c:v>
                </c:pt>
                <c:pt idx="1083" formatCode="0.00">
                  <c:v>141.58000000000001</c:v>
                </c:pt>
                <c:pt idx="1084" formatCode="0.00">
                  <c:v>142.75</c:v>
                </c:pt>
                <c:pt idx="1085" formatCode="0.00">
                  <c:v>151.16999999999999</c:v>
                </c:pt>
                <c:pt idx="1086" formatCode="0.00">
                  <c:v>152.38999999999999</c:v>
                </c:pt>
                <c:pt idx="1087" formatCode="0.00">
                  <c:v>150.25</c:v>
                </c:pt>
                <c:pt idx="1088" formatCode="0.00">
                  <c:v>148.38</c:v>
                </c:pt>
                <c:pt idx="1089" formatCode="0.00">
                  <c:v>143.72</c:v>
                </c:pt>
                <c:pt idx="1090" formatCode="0.00">
                  <c:v>135.12</c:v>
                </c:pt>
                <c:pt idx="1091" formatCode="0.00">
                  <c:v>134.35</c:v>
                </c:pt>
                <c:pt idx="1092" formatCode="0.00">
                  <c:v>134.91999999999999</c:v>
                </c:pt>
                <c:pt idx="1093" formatCode="0.00">
                  <c:v>136.78</c:v>
                </c:pt>
                <c:pt idx="1094" formatCode="0.00">
                  <c:v>136.22999999999999</c:v>
                </c:pt>
                <c:pt idx="1095" formatCode="0.00">
                  <c:v>138.21</c:v>
                </c:pt>
                <c:pt idx="1096" formatCode="0.00">
                  <c:v>140.4</c:v>
                </c:pt>
                <c:pt idx="1097" formatCode="0.00">
                  <c:v>140.26</c:v>
                </c:pt>
                <c:pt idx="1098" formatCode="0.00">
                  <c:v>139.88</c:v>
                </c:pt>
                <c:pt idx="1099" formatCode="0.00">
                  <c:v>143.91999999999999</c:v>
                </c:pt>
                <c:pt idx="1100" formatCode="0.00">
                  <c:v>140.97</c:v>
                </c:pt>
                <c:pt idx="1101" formatCode="0.00">
                  <c:v>140.78</c:v>
                </c:pt>
                <c:pt idx="1102" formatCode="0.00">
                  <c:v>141.29</c:v>
                </c:pt>
                <c:pt idx="1103" formatCode="0.00">
                  <c:v>142.72999999999999</c:v>
                </c:pt>
              </c:numCache>
            </c:numRef>
          </c:val>
          <c:extLst>
            <c:ext xmlns:c16="http://schemas.microsoft.com/office/drawing/2014/chart" uri="{C3380CC4-5D6E-409C-BE32-E72D297353CC}">
              <c16:uniqueId val="{00000002-A7D5-446A-A6F9-E1B476519AA9}"/>
            </c:ext>
          </c:extLst>
        </c:ser>
        <c:ser>
          <c:idx val="3"/>
          <c:order val="3"/>
          <c:tx>
            <c:strRef>
              <c:f>Sheet1!$F$1</c:f>
              <c:strCache>
                <c:ptCount val="1"/>
                <c:pt idx="0">
                  <c:v>1Mo US
T-Bills</c:v>
                </c:pt>
              </c:strCache>
            </c:strRef>
          </c:tx>
          <c:spPr>
            <a:solidFill>
              <a:srgbClr val="93AA55"/>
            </a:solidFill>
            <a:ln w="25400">
              <a:noFill/>
            </a:ln>
          </c:spPr>
          <c:cat>
            <c:numRef>
              <c:f>Sheet1!$B$2:$B$1105</c:f>
              <c:numCache>
                <c:formatCode>mmm\-yy</c:formatCode>
                <c:ptCount val="1104"/>
                <c:pt idx="0">
                  <c:v>9498</c:v>
                </c:pt>
                <c:pt idx="1">
                  <c:v>9529</c:v>
                </c:pt>
                <c:pt idx="2">
                  <c:v>9557</c:v>
                </c:pt>
                <c:pt idx="3">
                  <c:v>9588</c:v>
                </c:pt>
                <c:pt idx="4">
                  <c:v>9618</c:v>
                </c:pt>
                <c:pt idx="5">
                  <c:v>9649</c:v>
                </c:pt>
                <c:pt idx="6">
                  <c:v>9679</c:v>
                </c:pt>
                <c:pt idx="7">
                  <c:v>9710</c:v>
                </c:pt>
                <c:pt idx="8">
                  <c:v>9741</c:v>
                </c:pt>
                <c:pt idx="9">
                  <c:v>9771</c:v>
                </c:pt>
                <c:pt idx="10">
                  <c:v>9802</c:v>
                </c:pt>
                <c:pt idx="11">
                  <c:v>9832</c:v>
                </c:pt>
                <c:pt idx="12">
                  <c:v>9863</c:v>
                </c:pt>
                <c:pt idx="13">
                  <c:v>9894</c:v>
                </c:pt>
                <c:pt idx="14">
                  <c:v>9922</c:v>
                </c:pt>
                <c:pt idx="15">
                  <c:v>9953</c:v>
                </c:pt>
                <c:pt idx="16">
                  <c:v>9983</c:v>
                </c:pt>
                <c:pt idx="17">
                  <c:v>10014</c:v>
                </c:pt>
                <c:pt idx="18">
                  <c:v>10044</c:v>
                </c:pt>
                <c:pt idx="19">
                  <c:v>10075</c:v>
                </c:pt>
                <c:pt idx="20">
                  <c:v>10106</c:v>
                </c:pt>
                <c:pt idx="21">
                  <c:v>10136</c:v>
                </c:pt>
                <c:pt idx="22">
                  <c:v>10167</c:v>
                </c:pt>
                <c:pt idx="23">
                  <c:v>10197</c:v>
                </c:pt>
                <c:pt idx="24">
                  <c:v>10228</c:v>
                </c:pt>
                <c:pt idx="25">
                  <c:v>10259</c:v>
                </c:pt>
                <c:pt idx="26">
                  <c:v>10288</c:v>
                </c:pt>
                <c:pt idx="27">
                  <c:v>10319</c:v>
                </c:pt>
                <c:pt idx="28">
                  <c:v>10349</c:v>
                </c:pt>
                <c:pt idx="29">
                  <c:v>10380</c:v>
                </c:pt>
                <c:pt idx="30">
                  <c:v>10410</c:v>
                </c:pt>
                <c:pt idx="31">
                  <c:v>10441</c:v>
                </c:pt>
                <c:pt idx="32">
                  <c:v>10472</c:v>
                </c:pt>
                <c:pt idx="33">
                  <c:v>10502</c:v>
                </c:pt>
                <c:pt idx="34">
                  <c:v>10533</c:v>
                </c:pt>
                <c:pt idx="35">
                  <c:v>10563</c:v>
                </c:pt>
                <c:pt idx="36">
                  <c:v>10594</c:v>
                </c:pt>
                <c:pt idx="37">
                  <c:v>10625</c:v>
                </c:pt>
                <c:pt idx="38">
                  <c:v>10653</c:v>
                </c:pt>
                <c:pt idx="39">
                  <c:v>10684</c:v>
                </c:pt>
                <c:pt idx="40">
                  <c:v>10714</c:v>
                </c:pt>
                <c:pt idx="41">
                  <c:v>10745</c:v>
                </c:pt>
                <c:pt idx="42">
                  <c:v>10775</c:v>
                </c:pt>
                <c:pt idx="43">
                  <c:v>10806</c:v>
                </c:pt>
                <c:pt idx="44">
                  <c:v>10837</c:v>
                </c:pt>
                <c:pt idx="45">
                  <c:v>10867</c:v>
                </c:pt>
                <c:pt idx="46">
                  <c:v>10898</c:v>
                </c:pt>
                <c:pt idx="47">
                  <c:v>10928</c:v>
                </c:pt>
                <c:pt idx="48">
                  <c:v>10959</c:v>
                </c:pt>
                <c:pt idx="49">
                  <c:v>10990</c:v>
                </c:pt>
                <c:pt idx="50">
                  <c:v>11018</c:v>
                </c:pt>
                <c:pt idx="51">
                  <c:v>11049</c:v>
                </c:pt>
                <c:pt idx="52">
                  <c:v>11079</c:v>
                </c:pt>
                <c:pt idx="53">
                  <c:v>11110</c:v>
                </c:pt>
                <c:pt idx="54">
                  <c:v>11140</c:v>
                </c:pt>
                <c:pt idx="55">
                  <c:v>11171</c:v>
                </c:pt>
                <c:pt idx="56">
                  <c:v>11202</c:v>
                </c:pt>
                <c:pt idx="57">
                  <c:v>11232</c:v>
                </c:pt>
                <c:pt idx="58">
                  <c:v>11263</c:v>
                </c:pt>
                <c:pt idx="59">
                  <c:v>11293</c:v>
                </c:pt>
                <c:pt idx="60">
                  <c:v>11324</c:v>
                </c:pt>
                <c:pt idx="61">
                  <c:v>11355</c:v>
                </c:pt>
                <c:pt idx="62">
                  <c:v>11383</c:v>
                </c:pt>
                <c:pt idx="63">
                  <c:v>11414</c:v>
                </c:pt>
                <c:pt idx="64">
                  <c:v>11444</c:v>
                </c:pt>
                <c:pt idx="65">
                  <c:v>11475</c:v>
                </c:pt>
                <c:pt idx="66">
                  <c:v>11505</c:v>
                </c:pt>
                <c:pt idx="67">
                  <c:v>11536</c:v>
                </c:pt>
                <c:pt idx="68">
                  <c:v>11567</c:v>
                </c:pt>
                <c:pt idx="69">
                  <c:v>11597</c:v>
                </c:pt>
                <c:pt idx="70">
                  <c:v>11628</c:v>
                </c:pt>
                <c:pt idx="71">
                  <c:v>11658</c:v>
                </c:pt>
                <c:pt idx="72">
                  <c:v>11689</c:v>
                </c:pt>
                <c:pt idx="73">
                  <c:v>11720</c:v>
                </c:pt>
                <c:pt idx="74">
                  <c:v>11749</c:v>
                </c:pt>
                <c:pt idx="75">
                  <c:v>11780</c:v>
                </c:pt>
                <c:pt idx="76">
                  <c:v>11810</c:v>
                </c:pt>
                <c:pt idx="77">
                  <c:v>11841</c:v>
                </c:pt>
                <c:pt idx="78">
                  <c:v>11871</c:v>
                </c:pt>
                <c:pt idx="79">
                  <c:v>11902</c:v>
                </c:pt>
                <c:pt idx="80">
                  <c:v>11933</c:v>
                </c:pt>
                <c:pt idx="81">
                  <c:v>11963</c:v>
                </c:pt>
                <c:pt idx="82">
                  <c:v>11994</c:v>
                </c:pt>
                <c:pt idx="83">
                  <c:v>12024</c:v>
                </c:pt>
                <c:pt idx="84">
                  <c:v>12055</c:v>
                </c:pt>
                <c:pt idx="85">
                  <c:v>12086</c:v>
                </c:pt>
                <c:pt idx="86">
                  <c:v>12114</c:v>
                </c:pt>
                <c:pt idx="87">
                  <c:v>12145</c:v>
                </c:pt>
                <c:pt idx="88">
                  <c:v>12175</c:v>
                </c:pt>
                <c:pt idx="89">
                  <c:v>12206</c:v>
                </c:pt>
                <c:pt idx="90">
                  <c:v>12236</c:v>
                </c:pt>
                <c:pt idx="91">
                  <c:v>12267</c:v>
                </c:pt>
                <c:pt idx="92">
                  <c:v>12298</c:v>
                </c:pt>
                <c:pt idx="93">
                  <c:v>12328</c:v>
                </c:pt>
                <c:pt idx="94">
                  <c:v>12359</c:v>
                </c:pt>
                <c:pt idx="95">
                  <c:v>12389</c:v>
                </c:pt>
                <c:pt idx="96">
                  <c:v>12420</c:v>
                </c:pt>
                <c:pt idx="97">
                  <c:v>12451</c:v>
                </c:pt>
                <c:pt idx="98">
                  <c:v>12479</c:v>
                </c:pt>
                <c:pt idx="99">
                  <c:v>12510</c:v>
                </c:pt>
                <c:pt idx="100">
                  <c:v>12540</c:v>
                </c:pt>
                <c:pt idx="101">
                  <c:v>12571</c:v>
                </c:pt>
                <c:pt idx="102">
                  <c:v>12601</c:v>
                </c:pt>
                <c:pt idx="103">
                  <c:v>12632</c:v>
                </c:pt>
                <c:pt idx="104">
                  <c:v>12663</c:v>
                </c:pt>
                <c:pt idx="105">
                  <c:v>12693</c:v>
                </c:pt>
                <c:pt idx="106">
                  <c:v>12724</c:v>
                </c:pt>
                <c:pt idx="107">
                  <c:v>12754</c:v>
                </c:pt>
                <c:pt idx="108">
                  <c:v>12785</c:v>
                </c:pt>
                <c:pt idx="109">
                  <c:v>12816</c:v>
                </c:pt>
                <c:pt idx="110">
                  <c:v>12844</c:v>
                </c:pt>
                <c:pt idx="111">
                  <c:v>12875</c:v>
                </c:pt>
                <c:pt idx="112">
                  <c:v>12905</c:v>
                </c:pt>
                <c:pt idx="113">
                  <c:v>12936</c:v>
                </c:pt>
                <c:pt idx="114">
                  <c:v>12966</c:v>
                </c:pt>
                <c:pt idx="115">
                  <c:v>12997</c:v>
                </c:pt>
                <c:pt idx="116">
                  <c:v>13028</c:v>
                </c:pt>
                <c:pt idx="117">
                  <c:v>13058</c:v>
                </c:pt>
                <c:pt idx="118">
                  <c:v>13089</c:v>
                </c:pt>
                <c:pt idx="119">
                  <c:v>13119</c:v>
                </c:pt>
                <c:pt idx="120">
                  <c:v>13150</c:v>
                </c:pt>
                <c:pt idx="121">
                  <c:v>13181</c:v>
                </c:pt>
                <c:pt idx="122">
                  <c:v>13210</c:v>
                </c:pt>
                <c:pt idx="123">
                  <c:v>13241</c:v>
                </c:pt>
                <c:pt idx="124">
                  <c:v>13271</c:v>
                </c:pt>
                <c:pt idx="125">
                  <c:v>13302</c:v>
                </c:pt>
                <c:pt idx="126">
                  <c:v>13332</c:v>
                </c:pt>
                <c:pt idx="127">
                  <c:v>13363</c:v>
                </c:pt>
                <c:pt idx="128">
                  <c:v>13394</c:v>
                </c:pt>
                <c:pt idx="129">
                  <c:v>13424</c:v>
                </c:pt>
                <c:pt idx="130">
                  <c:v>13455</c:v>
                </c:pt>
                <c:pt idx="131">
                  <c:v>13485</c:v>
                </c:pt>
                <c:pt idx="132">
                  <c:v>13516</c:v>
                </c:pt>
                <c:pt idx="133">
                  <c:v>13547</c:v>
                </c:pt>
                <c:pt idx="134">
                  <c:v>13575</c:v>
                </c:pt>
                <c:pt idx="135">
                  <c:v>13606</c:v>
                </c:pt>
                <c:pt idx="136">
                  <c:v>13636</c:v>
                </c:pt>
                <c:pt idx="137">
                  <c:v>13667</c:v>
                </c:pt>
                <c:pt idx="138">
                  <c:v>13697</c:v>
                </c:pt>
                <c:pt idx="139">
                  <c:v>13728</c:v>
                </c:pt>
                <c:pt idx="140">
                  <c:v>13759</c:v>
                </c:pt>
                <c:pt idx="141">
                  <c:v>13789</c:v>
                </c:pt>
                <c:pt idx="142">
                  <c:v>13820</c:v>
                </c:pt>
                <c:pt idx="143">
                  <c:v>13850</c:v>
                </c:pt>
                <c:pt idx="144">
                  <c:v>13881</c:v>
                </c:pt>
                <c:pt idx="145">
                  <c:v>13912</c:v>
                </c:pt>
                <c:pt idx="146">
                  <c:v>13940</c:v>
                </c:pt>
                <c:pt idx="147">
                  <c:v>13971</c:v>
                </c:pt>
                <c:pt idx="148">
                  <c:v>14001</c:v>
                </c:pt>
                <c:pt idx="149">
                  <c:v>14032</c:v>
                </c:pt>
                <c:pt idx="150">
                  <c:v>14062</c:v>
                </c:pt>
                <c:pt idx="151">
                  <c:v>14093</c:v>
                </c:pt>
                <c:pt idx="152">
                  <c:v>14124</c:v>
                </c:pt>
                <c:pt idx="153">
                  <c:v>14154</c:v>
                </c:pt>
                <c:pt idx="154">
                  <c:v>14185</c:v>
                </c:pt>
                <c:pt idx="155">
                  <c:v>14215</c:v>
                </c:pt>
                <c:pt idx="156">
                  <c:v>14246</c:v>
                </c:pt>
                <c:pt idx="157">
                  <c:v>14277</c:v>
                </c:pt>
                <c:pt idx="158">
                  <c:v>14305</c:v>
                </c:pt>
                <c:pt idx="159">
                  <c:v>14336</c:v>
                </c:pt>
                <c:pt idx="160">
                  <c:v>14366</c:v>
                </c:pt>
                <c:pt idx="161">
                  <c:v>14397</c:v>
                </c:pt>
                <c:pt idx="162">
                  <c:v>14427</c:v>
                </c:pt>
                <c:pt idx="163">
                  <c:v>14458</c:v>
                </c:pt>
                <c:pt idx="164">
                  <c:v>14489</c:v>
                </c:pt>
                <c:pt idx="165">
                  <c:v>14519</c:v>
                </c:pt>
                <c:pt idx="166">
                  <c:v>14550</c:v>
                </c:pt>
                <c:pt idx="167">
                  <c:v>14580</c:v>
                </c:pt>
                <c:pt idx="168">
                  <c:v>14611</c:v>
                </c:pt>
                <c:pt idx="169">
                  <c:v>14642</c:v>
                </c:pt>
                <c:pt idx="170">
                  <c:v>14671</c:v>
                </c:pt>
                <c:pt idx="171">
                  <c:v>14702</c:v>
                </c:pt>
                <c:pt idx="172">
                  <c:v>14732</c:v>
                </c:pt>
                <c:pt idx="173">
                  <c:v>14763</c:v>
                </c:pt>
                <c:pt idx="174">
                  <c:v>14793</c:v>
                </c:pt>
                <c:pt idx="175">
                  <c:v>14824</c:v>
                </c:pt>
                <c:pt idx="176">
                  <c:v>14855</c:v>
                </c:pt>
                <c:pt idx="177">
                  <c:v>14885</c:v>
                </c:pt>
                <c:pt idx="178">
                  <c:v>14916</c:v>
                </c:pt>
                <c:pt idx="179">
                  <c:v>14946</c:v>
                </c:pt>
                <c:pt idx="180">
                  <c:v>14977</c:v>
                </c:pt>
                <c:pt idx="181">
                  <c:v>15008</c:v>
                </c:pt>
                <c:pt idx="182">
                  <c:v>15036</c:v>
                </c:pt>
                <c:pt idx="183">
                  <c:v>15067</c:v>
                </c:pt>
                <c:pt idx="184">
                  <c:v>15097</c:v>
                </c:pt>
                <c:pt idx="185">
                  <c:v>15128</c:v>
                </c:pt>
                <c:pt idx="186">
                  <c:v>15158</c:v>
                </c:pt>
                <c:pt idx="187">
                  <c:v>15189</c:v>
                </c:pt>
                <c:pt idx="188">
                  <c:v>15220</c:v>
                </c:pt>
                <c:pt idx="189">
                  <c:v>15250</c:v>
                </c:pt>
                <c:pt idx="190">
                  <c:v>15281</c:v>
                </c:pt>
                <c:pt idx="191">
                  <c:v>15311</c:v>
                </c:pt>
                <c:pt idx="192">
                  <c:v>15342</c:v>
                </c:pt>
                <c:pt idx="193">
                  <c:v>15373</c:v>
                </c:pt>
                <c:pt idx="194">
                  <c:v>15401</c:v>
                </c:pt>
                <c:pt idx="195">
                  <c:v>15432</c:v>
                </c:pt>
                <c:pt idx="196">
                  <c:v>15462</c:v>
                </c:pt>
                <c:pt idx="197">
                  <c:v>15493</c:v>
                </c:pt>
                <c:pt idx="198">
                  <c:v>15523</c:v>
                </c:pt>
                <c:pt idx="199">
                  <c:v>15554</c:v>
                </c:pt>
                <c:pt idx="200">
                  <c:v>15585</c:v>
                </c:pt>
                <c:pt idx="201">
                  <c:v>15615</c:v>
                </c:pt>
                <c:pt idx="202">
                  <c:v>15646</c:v>
                </c:pt>
                <c:pt idx="203">
                  <c:v>15676</c:v>
                </c:pt>
                <c:pt idx="204">
                  <c:v>15707</c:v>
                </c:pt>
                <c:pt idx="205">
                  <c:v>15738</c:v>
                </c:pt>
                <c:pt idx="206">
                  <c:v>15766</c:v>
                </c:pt>
                <c:pt idx="207">
                  <c:v>15797</c:v>
                </c:pt>
                <c:pt idx="208">
                  <c:v>15827</c:v>
                </c:pt>
                <c:pt idx="209">
                  <c:v>15858</c:v>
                </c:pt>
                <c:pt idx="210">
                  <c:v>15888</c:v>
                </c:pt>
                <c:pt idx="211">
                  <c:v>15919</c:v>
                </c:pt>
                <c:pt idx="212">
                  <c:v>15950</c:v>
                </c:pt>
                <c:pt idx="213">
                  <c:v>15980</c:v>
                </c:pt>
                <c:pt idx="214">
                  <c:v>16011</c:v>
                </c:pt>
                <c:pt idx="215">
                  <c:v>16041</c:v>
                </c:pt>
                <c:pt idx="216">
                  <c:v>16072</c:v>
                </c:pt>
                <c:pt idx="217">
                  <c:v>16103</c:v>
                </c:pt>
                <c:pt idx="218">
                  <c:v>16132</c:v>
                </c:pt>
                <c:pt idx="219">
                  <c:v>16163</c:v>
                </c:pt>
                <c:pt idx="220">
                  <c:v>16193</c:v>
                </c:pt>
                <c:pt idx="221">
                  <c:v>16224</c:v>
                </c:pt>
                <c:pt idx="222">
                  <c:v>16254</c:v>
                </c:pt>
                <c:pt idx="223">
                  <c:v>16285</c:v>
                </c:pt>
                <c:pt idx="224">
                  <c:v>16316</c:v>
                </c:pt>
                <c:pt idx="225">
                  <c:v>16346</c:v>
                </c:pt>
                <c:pt idx="226">
                  <c:v>16377</c:v>
                </c:pt>
                <c:pt idx="227">
                  <c:v>16407</c:v>
                </c:pt>
                <c:pt idx="228">
                  <c:v>16438</c:v>
                </c:pt>
                <c:pt idx="229">
                  <c:v>16469</c:v>
                </c:pt>
                <c:pt idx="230">
                  <c:v>16497</c:v>
                </c:pt>
                <c:pt idx="231">
                  <c:v>16528</c:v>
                </c:pt>
                <c:pt idx="232">
                  <c:v>16558</c:v>
                </c:pt>
                <c:pt idx="233">
                  <c:v>16589</c:v>
                </c:pt>
                <c:pt idx="234">
                  <c:v>16619</c:v>
                </c:pt>
                <c:pt idx="235">
                  <c:v>16650</c:v>
                </c:pt>
                <c:pt idx="236">
                  <c:v>16681</c:v>
                </c:pt>
                <c:pt idx="237">
                  <c:v>16711</c:v>
                </c:pt>
                <c:pt idx="238">
                  <c:v>16742</c:v>
                </c:pt>
                <c:pt idx="239">
                  <c:v>16772</c:v>
                </c:pt>
                <c:pt idx="240">
                  <c:v>16803</c:v>
                </c:pt>
                <c:pt idx="241">
                  <c:v>16834</c:v>
                </c:pt>
                <c:pt idx="242">
                  <c:v>16862</c:v>
                </c:pt>
                <c:pt idx="243">
                  <c:v>16893</c:v>
                </c:pt>
                <c:pt idx="244">
                  <c:v>16923</c:v>
                </c:pt>
                <c:pt idx="245">
                  <c:v>16954</c:v>
                </c:pt>
                <c:pt idx="246">
                  <c:v>16984</c:v>
                </c:pt>
                <c:pt idx="247">
                  <c:v>17015</c:v>
                </c:pt>
                <c:pt idx="248">
                  <c:v>17046</c:v>
                </c:pt>
                <c:pt idx="249">
                  <c:v>17076</c:v>
                </c:pt>
                <c:pt idx="250">
                  <c:v>17107</c:v>
                </c:pt>
                <c:pt idx="251">
                  <c:v>17137</c:v>
                </c:pt>
                <c:pt idx="252">
                  <c:v>17168</c:v>
                </c:pt>
                <c:pt idx="253">
                  <c:v>17199</c:v>
                </c:pt>
                <c:pt idx="254">
                  <c:v>17227</c:v>
                </c:pt>
                <c:pt idx="255">
                  <c:v>17258</c:v>
                </c:pt>
                <c:pt idx="256">
                  <c:v>17288</c:v>
                </c:pt>
                <c:pt idx="257">
                  <c:v>17319</c:v>
                </c:pt>
                <c:pt idx="258">
                  <c:v>17349</c:v>
                </c:pt>
                <c:pt idx="259">
                  <c:v>17380</c:v>
                </c:pt>
                <c:pt idx="260">
                  <c:v>17411</c:v>
                </c:pt>
                <c:pt idx="261">
                  <c:v>17441</c:v>
                </c:pt>
                <c:pt idx="262">
                  <c:v>17472</c:v>
                </c:pt>
                <c:pt idx="263">
                  <c:v>17502</c:v>
                </c:pt>
                <c:pt idx="264">
                  <c:v>17533</c:v>
                </c:pt>
                <c:pt idx="265">
                  <c:v>17564</c:v>
                </c:pt>
                <c:pt idx="266">
                  <c:v>17593</c:v>
                </c:pt>
                <c:pt idx="267">
                  <c:v>17624</c:v>
                </c:pt>
                <c:pt idx="268">
                  <c:v>17654</c:v>
                </c:pt>
                <c:pt idx="269">
                  <c:v>17685</c:v>
                </c:pt>
                <c:pt idx="270">
                  <c:v>17715</c:v>
                </c:pt>
                <c:pt idx="271">
                  <c:v>17746</c:v>
                </c:pt>
                <c:pt idx="272">
                  <c:v>17777</c:v>
                </c:pt>
                <c:pt idx="273">
                  <c:v>17807</c:v>
                </c:pt>
                <c:pt idx="274">
                  <c:v>17838</c:v>
                </c:pt>
                <c:pt idx="275">
                  <c:v>17868</c:v>
                </c:pt>
                <c:pt idx="276">
                  <c:v>17899</c:v>
                </c:pt>
                <c:pt idx="277">
                  <c:v>17930</c:v>
                </c:pt>
                <c:pt idx="278">
                  <c:v>17958</c:v>
                </c:pt>
                <c:pt idx="279">
                  <c:v>17989</c:v>
                </c:pt>
                <c:pt idx="280">
                  <c:v>18019</c:v>
                </c:pt>
                <c:pt idx="281">
                  <c:v>18050</c:v>
                </c:pt>
                <c:pt idx="282">
                  <c:v>18080</c:v>
                </c:pt>
                <c:pt idx="283">
                  <c:v>18111</c:v>
                </c:pt>
                <c:pt idx="284">
                  <c:v>18142</c:v>
                </c:pt>
                <c:pt idx="285">
                  <c:v>18172</c:v>
                </c:pt>
                <c:pt idx="286">
                  <c:v>18203</c:v>
                </c:pt>
                <c:pt idx="287">
                  <c:v>18233</c:v>
                </c:pt>
                <c:pt idx="288">
                  <c:v>18264</c:v>
                </c:pt>
                <c:pt idx="289">
                  <c:v>18295</c:v>
                </c:pt>
                <c:pt idx="290">
                  <c:v>18323</c:v>
                </c:pt>
                <c:pt idx="291">
                  <c:v>18354</c:v>
                </c:pt>
                <c:pt idx="292">
                  <c:v>18384</c:v>
                </c:pt>
                <c:pt idx="293">
                  <c:v>18415</c:v>
                </c:pt>
                <c:pt idx="294">
                  <c:v>18445</c:v>
                </c:pt>
                <c:pt idx="295">
                  <c:v>18476</c:v>
                </c:pt>
                <c:pt idx="296">
                  <c:v>18507</c:v>
                </c:pt>
                <c:pt idx="297">
                  <c:v>18537</c:v>
                </c:pt>
                <c:pt idx="298">
                  <c:v>18568</c:v>
                </c:pt>
                <c:pt idx="299">
                  <c:v>18598</c:v>
                </c:pt>
                <c:pt idx="300">
                  <c:v>18629</c:v>
                </c:pt>
                <c:pt idx="301">
                  <c:v>18660</c:v>
                </c:pt>
                <c:pt idx="302">
                  <c:v>18688</c:v>
                </c:pt>
                <c:pt idx="303">
                  <c:v>18719</c:v>
                </c:pt>
                <c:pt idx="304">
                  <c:v>18749</c:v>
                </c:pt>
                <c:pt idx="305">
                  <c:v>18780</c:v>
                </c:pt>
                <c:pt idx="306">
                  <c:v>18810</c:v>
                </c:pt>
                <c:pt idx="307">
                  <c:v>18841</c:v>
                </c:pt>
                <c:pt idx="308">
                  <c:v>18872</c:v>
                </c:pt>
                <c:pt idx="309">
                  <c:v>18902</c:v>
                </c:pt>
                <c:pt idx="310">
                  <c:v>18933</c:v>
                </c:pt>
                <c:pt idx="311">
                  <c:v>18963</c:v>
                </c:pt>
                <c:pt idx="312">
                  <c:v>18994</c:v>
                </c:pt>
                <c:pt idx="313">
                  <c:v>19025</c:v>
                </c:pt>
                <c:pt idx="314">
                  <c:v>19054</c:v>
                </c:pt>
                <c:pt idx="315">
                  <c:v>19085</c:v>
                </c:pt>
                <c:pt idx="316">
                  <c:v>19115</c:v>
                </c:pt>
                <c:pt idx="317">
                  <c:v>19146</c:v>
                </c:pt>
                <c:pt idx="318">
                  <c:v>19176</c:v>
                </c:pt>
                <c:pt idx="319">
                  <c:v>19207</c:v>
                </c:pt>
                <c:pt idx="320">
                  <c:v>19238</c:v>
                </c:pt>
                <c:pt idx="321">
                  <c:v>19268</c:v>
                </c:pt>
                <c:pt idx="322">
                  <c:v>19299</c:v>
                </c:pt>
                <c:pt idx="323">
                  <c:v>19329</c:v>
                </c:pt>
                <c:pt idx="324">
                  <c:v>19360</c:v>
                </c:pt>
                <c:pt idx="325">
                  <c:v>19391</c:v>
                </c:pt>
                <c:pt idx="326">
                  <c:v>19419</c:v>
                </c:pt>
                <c:pt idx="327">
                  <c:v>19450</c:v>
                </c:pt>
                <c:pt idx="328">
                  <c:v>19480</c:v>
                </c:pt>
                <c:pt idx="329">
                  <c:v>19511</c:v>
                </c:pt>
                <c:pt idx="330">
                  <c:v>19541</c:v>
                </c:pt>
                <c:pt idx="331">
                  <c:v>19572</c:v>
                </c:pt>
                <c:pt idx="332">
                  <c:v>19603</c:v>
                </c:pt>
                <c:pt idx="333">
                  <c:v>19633</c:v>
                </c:pt>
                <c:pt idx="334">
                  <c:v>19664</c:v>
                </c:pt>
                <c:pt idx="335">
                  <c:v>19694</c:v>
                </c:pt>
                <c:pt idx="336">
                  <c:v>19725</c:v>
                </c:pt>
                <c:pt idx="337">
                  <c:v>19756</c:v>
                </c:pt>
                <c:pt idx="338">
                  <c:v>19784</c:v>
                </c:pt>
                <c:pt idx="339">
                  <c:v>19815</c:v>
                </c:pt>
                <c:pt idx="340">
                  <c:v>19845</c:v>
                </c:pt>
                <c:pt idx="341">
                  <c:v>19876</c:v>
                </c:pt>
                <c:pt idx="342">
                  <c:v>19906</c:v>
                </c:pt>
                <c:pt idx="343">
                  <c:v>19937</c:v>
                </c:pt>
                <c:pt idx="344">
                  <c:v>19968</c:v>
                </c:pt>
                <c:pt idx="345">
                  <c:v>19998</c:v>
                </c:pt>
                <c:pt idx="346">
                  <c:v>20029</c:v>
                </c:pt>
                <c:pt idx="347">
                  <c:v>20059</c:v>
                </c:pt>
                <c:pt idx="348">
                  <c:v>20090</c:v>
                </c:pt>
                <c:pt idx="349">
                  <c:v>20121</c:v>
                </c:pt>
                <c:pt idx="350">
                  <c:v>20149</c:v>
                </c:pt>
                <c:pt idx="351">
                  <c:v>20180</c:v>
                </c:pt>
                <c:pt idx="352">
                  <c:v>20210</c:v>
                </c:pt>
                <c:pt idx="353">
                  <c:v>20241</c:v>
                </c:pt>
                <c:pt idx="354">
                  <c:v>20271</c:v>
                </c:pt>
                <c:pt idx="355">
                  <c:v>20302</c:v>
                </c:pt>
                <c:pt idx="356">
                  <c:v>20333</c:v>
                </c:pt>
                <c:pt idx="357">
                  <c:v>20363</c:v>
                </c:pt>
                <c:pt idx="358">
                  <c:v>20394</c:v>
                </c:pt>
                <c:pt idx="359">
                  <c:v>20424</c:v>
                </c:pt>
                <c:pt idx="360">
                  <c:v>20455</c:v>
                </c:pt>
                <c:pt idx="361">
                  <c:v>20486</c:v>
                </c:pt>
                <c:pt idx="362">
                  <c:v>20515</c:v>
                </c:pt>
                <c:pt idx="363">
                  <c:v>20546</c:v>
                </c:pt>
                <c:pt idx="364">
                  <c:v>20576</c:v>
                </c:pt>
                <c:pt idx="365">
                  <c:v>20607</c:v>
                </c:pt>
                <c:pt idx="366">
                  <c:v>20637</c:v>
                </c:pt>
                <c:pt idx="367">
                  <c:v>20668</c:v>
                </c:pt>
                <c:pt idx="368">
                  <c:v>20699</c:v>
                </c:pt>
                <c:pt idx="369">
                  <c:v>20729</c:v>
                </c:pt>
                <c:pt idx="370">
                  <c:v>20760</c:v>
                </c:pt>
                <c:pt idx="371">
                  <c:v>20790</c:v>
                </c:pt>
                <c:pt idx="372">
                  <c:v>20821</c:v>
                </c:pt>
                <c:pt idx="373">
                  <c:v>20852</c:v>
                </c:pt>
                <c:pt idx="374">
                  <c:v>20880</c:v>
                </c:pt>
                <c:pt idx="375">
                  <c:v>20911</c:v>
                </c:pt>
                <c:pt idx="376">
                  <c:v>20941</c:v>
                </c:pt>
                <c:pt idx="377">
                  <c:v>20972</c:v>
                </c:pt>
                <c:pt idx="378">
                  <c:v>21002</c:v>
                </c:pt>
                <c:pt idx="379">
                  <c:v>21033</c:v>
                </c:pt>
                <c:pt idx="380">
                  <c:v>21064</c:v>
                </c:pt>
                <c:pt idx="381">
                  <c:v>21094</c:v>
                </c:pt>
                <c:pt idx="382">
                  <c:v>21125</c:v>
                </c:pt>
                <c:pt idx="383">
                  <c:v>21155</c:v>
                </c:pt>
                <c:pt idx="384">
                  <c:v>21186</c:v>
                </c:pt>
                <c:pt idx="385">
                  <c:v>21217</c:v>
                </c:pt>
                <c:pt idx="386">
                  <c:v>21245</c:v>
                </c:pt>
                <c:pt idx="387">
                  <c:v>21276</c:v>
                </c:pt>
                <c:pt idx="388">
                  <c:v>21306</c:v>
                </c:pt>
                <c:pt idx="389">
                  <c:v>21337</c:v>
                </c:pt>
                <c:pt idx="390">
                  <c:v>21367</c:v>
                </c:pt>
                <c:pt idx="391">
                  <c:v>21398</c:v>
                </c:pt>
                <c:pt idx="392">
                  <c:v>21429</c:v>
                </c:pt>
                <c:pt idx="393">
                  <c:v>21459</c:v>
                </c:pt>
                <c:pt idx="394">
                  <c:v>21490</c:v>
                </c:pt>
                <c:pt idx="395">
                  <c:v>21520</c:v>
                </c:pt>
                <c:pt idx="396">
                  <c:v>21551</c:v>
                </c:pt>
                <c:pt idx="397">
                  <c:v>21582</c:v>
                </c:pt>
                <c:pt idx="398">
                  <c:v>21610</c:v>
                </c:pt>
                <c:pt idx="399">
                  <c:v>21641</c:v>
                </c:pt>
                <c:pt idx="400">
                  <c:v>21671</c:v>
                </c:pt>
                <c:pt idx="401">
                  <c:v>21702</c:v>
                </c:pt>
                <c:pt idx="402">
                  <c:v>21732</c:v>
                </c:pt>
                <c:pt idx="403">
                  <c:v>21763</c:v>
                </c:pt>
                <c:pt idx="404">
                  <c:v>21794</c:v>
                </c:pt>
                <c:pt idx="405">
                  <c:v>21824</c:v>
                </c:pt>
                <c:pt idx="406">
                  <c:v>21855</c:v>
                </c:pt>
                <c:pt idx="407">
                  <c:v>21885</c:v>
                </c:pt>
                <c:pt idx="408">
                  <c:v>21916</c:v>
                </c:pt>
                <c:pt idx="409">
                  <c:v>21947</c:v>
                </c:pt>
                <c:pt idx="410">
                  <c:v>21976</c:v>
                </c:pt>
                <c:pt idx="411">
                  <c:v>22007</c:v>
                </c:pt>
                <c:pt idx="412">
                  <c:v>22037</c:v>
                </c:pt>
                <c:pt idx="413">
                  <c:v>22068</c:v>
                </c:pt>
                <c:pt idx="414">
                  <c:v>22098</c:v>
                </c:pt>
                <c:pt idx="415">
                  <c:v>22129</c:v>
                </c:pt>
                <c:pt idx="416">
                  <c:v>22160</c:v>
                </c:pt>
                <c:pt idx="417">
                  <c:v>22190</c:v>
                </c:pt>
                <c:pt idx="418">
                  <c:v>22221</c:v>
                </c:pt>
                <c:pt idx="419">
                  <c:v>22251</c:v>
                </c:pt>
                <c:pt idx="420">
                  <c:v>22282</c:v>
                </c:pt>
                <c:pt idx="421">
                  <c:v>22313</c:v>
                </c:pt>
                <c:pt idx="422">
                  <c:v>22341</c:v>
                </c:pt>
                <c:pt idx="423">
                  <c:v>22372</c:v>
                </c:pt>
                <c:pt idx="424">
                  <c:v>22402</c:v>
                </c:pt>
                <c:pt idx="425">
                  <c:v>22433</c:v>
                </c:pt>
                <c:pt idx="426">
                  <c:v>22463</c:v>
                </c:pt>
                <c:pt idx="427">
                  <c:v>22494</c:v>
                </c:pt>
                <c:pt idx="428">
                  <c:v>22525</c:v>
                </c:pt>
                <c:pt idx="429">
                  <c:v>22555</c:v>
                </c:pt>
                <c:pt idx="430">
                  <c:v>22586</c:v>
                </c:pt>
                <c:pt idx="431">
                  <c:v>22616</c:v>
                </c:pt>
                <c:pt idx="432">
                  <c:v>22647</c:v>
                </c:pt>
                <c:pt idx="433">
                  <c:v>22678</c:v>
                </c:pt>
                <c:pt idx="434">
                  <c:v>22706</c:v>
                </c:pt>
                <c:pt idx="435">
                  <c:v>22737</c:v>
                </c:pt>
                <c:pt idx="436">
                  <c:v>22767</c:v>
                </c:pt>
                <c:pt idx="437">
                  <c:v>22798</c:v>
                </c:pt>
                <c:pt idx="438">
                  <c:v>22828</c:v>
                </c:pt>
                <c:pt idx="439">
                  <c:v>22859</c:v>
                </c:pt>
                <c:pt idx="440">
                  <c:v>22890</c:v>
                </c:pt>
                <c:pt idx="441">
                  <c:v>22920</c:v>
                </c:pt>
                <c:pt idx="442">
                  <c:v>22951</c:v>
                </c:pt>
                <c:pt idx="443">
                  <c:v>22981</c:v>
                </c:pt>
                <c:pt idx="444">
                  <c:v>23012</c:v>
                </c:pt>
                <c:pt idx="445">
                  <c:v>23043</c:v>
                </c:pt>
                <c:pt idx="446">
                  <c:v>23071</c:v>
                </c:pt>
                <c:pt idx="447">
                  <c:v>23102</c:v>
                </c:pt>
                <c:pt idx="448">
                  <c:v>23132</c:v>
                </c:pt>
                <c:pt idx="449">
                  <c:v>23163</c:v>
                </c:pt>
                <c:pt idx="450">
                  <c:v>23193</c:v>
                </c:pt>
                <c:pt idx="451">
                  <c:v>23224</c:v>
                </c:pt>
                <c:pt idx="452">
                  <c:v>23255</c:v>
                </c:pt>
                <c:pt idx="453">
                  <c:v>23285</c:v>
                </c:pt>
                <c:pt idx="454">
                  <c:v>23316</c:v>
                </c:pt>
                <c:pt idx="455">
                  <c:v>23346</c:v>
                </c:pt>
                <c:pt idx="456">
                  <c:v>23377</c:v>
                </c:pt>
                <c:pt idx="457">
                  <c:v>23408</c:v>
                </c:pt>
                <c:pt idx="458">
                  <c:v>23437</c:v>
                </c:pt>
                <c:pt idx="459">
                  <c:v>23468</c:v>
                </c:pt>
                <c:pt idx="460">
                  <c:v>23498</c:v>
                </c:pt>
                <c:pt idx="461">
                  <c:v>23529</c:v>
                </c:pt>
                <c:pt idx="462">
                  <c:v>23559</c:v>
                </c:pt>
                <c:pt idx="463">
                  <c:v>23590</c:v>
                </c:pt>
                <c:pt idx="464">
                  <c:v>23621</c:v>
                </c:pt>
                <c:pt idx="465">
                  <c:v>23651</c:v>
                </c:pt>
                <c:pt idx="466">
                  <c:v>23682</c:v>
                </c:pt>
                <c:pt idx="467">
                  <c:v>23712</c:v>
                </c:pt>
                <c:pt idx="468">
                  <c:v>23743</c:v>
                </c:pt>
                <c:pt idx="469">
                  <c:v>23774</c:v>
                </c:pt>
                <c:pt idx="470">
                  <c:v>23802</c:v>
                </c:pt>
                <c:pt idx="471">
                  <c:v>23833</c:v>
                </c:pt>
                <c:pt idx="472">
                  <c:v>23863</c:v>
                </c:pt>
                <c:pt idx="473">
                  <c:v>23894</c:v>
                </c:pt>
                <c:pt idx="474">
                  <c:v>23924</c:v>
                </c:pt>
                <c:pt idx="475">
                  <c:v>23955</c:v>
                </c:pt>
                <c:pt idx="476">
                  <c:v>23986</c:v>
                </c:pt>
                <c:pt idx="477">
                  <c:v>24016</c:v>
                </c:pt>
                <c:pt idx="478">
                  <c:v>24047</c:v>
                </c:pt>
                <c:pt idx="479">
                  <c:v>24077</c:v>
                </c:pt>
                <c:pt idx="480">
                  <c:v>24108</c:v>
                </c:pt>
                <c:pt idx="481">
                  <c:v>24139</c:v>
                </c:pt>
                <c:pt idx="482">
                  <c:v>24167</c:v>
                </c:pt>
                <c:pt idx="483">
                  <c:v>24198</c:v>
                </c:pt>
                <c:pt idx="484">
                  <c:v>24228</c:v>
                </c:pt>
                <c:pt idx="485">
                  <c:v>24259</c:v>
                </c:pt>
                <c:pt idx="486">
                  <c:v>24289</c:v>
                </c:pt>
                <c:pt idx="487">
                  <c:v>24320</c:v>
                </c:pt>
                <c:pt idx="488">
                  <c:v>24351</c:v>
                </c:pt>
                <c:pt idx="489">
                  <c:v>24381</c:v>
                </c:pt>
                <c:pt idx="490">
                  <c:v>24412</c:v>
                </c:pt>
                <c:pt idx="491">
                  <c:v>24442</c:v>
                </c:pt>
                <c:pt idx="492">
                  <c:v>24473</c:v>
                </c:pt>
                <c:pt idx="493">
                  <c:v>24504</c:v>
                </c:pt>
                <c:pt idx="494">
                  <c:v>24532</c:v>
                </c:pt>
                <c:pt idx="495">
                  <c:v>24563</c:v>
                </c:pt>
                <c:pt idx="496">
                  <c:v>24593</c:v>
                </c:pt>
                <c:pt idx="497">
                  <c:v>24624</c:v>
                </c:pt>
                <c:pt idx="498">
                  <c:v>24654</c:v>
                </c:pt>
                <c:pt idx="499">
                  <c:v>24685</c:v>
                </c:pt>
                <c:pt idx="500">
                  <c:v>24716</c:v>
                </c:pt>
                <c:pt idx="501">
                  <c:v>24746</c:v>
                </c:pt>
                <c:pt idx="502">
                  <c:v>24777</c:v>
                </c:pt>
                <c:pt idx="503">
                  <c:v>24807</c:v>
                </c:pt>
                <c:pt idx="504">
                  <c:v>24838</c:v>
                </c:pt>
                <c:pt idx="505">
                  <c:v>24869</c:v>
                </c:pt>
                <c:pt idx="506">
                  <c:v>24898</c:v>
                </c:pt>
                <c:pt idx="507">
                  <c:v>24929</c:v>
                </c:pt>
                <c:pt idx="508">
                  <c:v>24959</c:v>
                </c:pt>
                <c:pt idx="509">
                  <c:v>24990</c:v>
                </c:pt>
                <c:pt idx="510">
                  <c:v>25020</c:v>
                </c:pt>
                <c:pt idx="511">
                  <c:v>25051</c:v>
                </c:pt>
                <c:pt idx="512">
                  <c:v>25082</c:v>
                </c:pt>
                <c:pt idx="513">
                  <c:v>25112</c:v>
                </c:pt>
                <c:pt idx="514">
                  <c:v>25143</c:v>
                </c:pt>
                <c:pt idx="515">
                  <c:v>25173</c:v>
                </c:pt>
                <c:pt idx="516">
                  <c:v>25204</c:v>
                </c:pt>
                <c:pt idx="517">
                  <c:v>25235</c:v>
                </c:pt>
                <c:pt idx="518">
                  <c:v>25263</c:v>
                </c:pt>
                <c:pt idx="519">
                  <c:v>25294</c:v>
                </c:pt>
                <c:pt idx="520">
                  <c:v>25324</c:v>
                </c:pt>
                <c:pt idx="521">
                  <c:v>25355</c:v>
                </c:pt>
                <c:pt idx="522">
                  <c:v>25385</c:v>
                </c:pt>
                <c:pt idx="523">
                  <c:v>25416</c:v>
                </c:pt>
                <c:pt idx="524">
                  <c:v>25447</c:v>
                </c:pt>
                <c:pt idx="525">
                  <c:v>25477</c:v>
                </c:pt>
                <c:pt idx="526">
                  <c:v>25508</c:v>
                </c:pt>
                <c:pt idx="527">
                  <c:v>25538</c:v>
                </c:pt>
                <c:pt idx="528">
                  <c:v>25569</c:v>
                </c:pt>
                <c:pt idx="529">
                  <c:v>25600</c:v>
                </c:pt>
                <c:pt idx="530">
                  <c:v>25628</c:v>
                </c:pt>
                <c:pt idx="531">
                  <c:v>25659</c:v>
                </c:pt>
                <c:pt idx="532">
                  <c:v>25689</c:v>
                </c:pt>
                <c:pt idx="533">
                  <c:v>25720</c:v>
                </c:pt>
                <c:pt idx="534">
                  <c:v>25750</c:v>
                </c:pt>
                <c:pt idx="535">
                  <c:v>25781</c:v>
                </c:pt>
                <c:pt idx="536">
                  <c:v>25812</c:v>
                </c:pt>
                <c:pt idx="537">
                  <c:v>25842</c:v>
                </c:pt>
                <c:pt idx="538">
                  <c:v>25873</c:v>
                </c:pt>
                <c:pt idx="539">
                  <c:v>25903</c:v>
                </c:pt>
                <c:pt idx="540">
                  <c:v>25934</c:v>
                </c:pt>
                <c:pt idx="541">
                  <c:v>25965</c:v>
                </c:pt>
                <c:pt idx="542">
                  <c:v>25993</c:v>
                </c:pt>
                <c:pt idx="543">
                  <c:v>26024</c:v>
                </c:pt>
                <c:pt idx="544">
                  <c:v>26054</c:v>
                </c:pt>
                <c:pt idx="545">
                  <c:v>26085</c:v>
                </c:pt>
                <c:pt idx="546">
                  <c:v>26115</c:v>
                </c:pt>
                <c:pt idx="547">
                  <c:v>26146</c:v>
                </c:pt>
                <c:pt idx="548">
                  <c:v>26177</c:v>
                </c:pt>
                <c:pt idx="549">
                  <c:v>26207</c:v>
                </c:pt>
                <c:pt idx="550">
                  <c:v>26238</c:v>
                </c:pt>
                <c:pt idx="551">
                  <c:v>26268</c:v>
                </c:pt>
                <c:pt idx="552">
                  <c:v>26299</c:v>
                </c:pt>
                <c:pt idx="553">
                  <c:v>26330</c:v>
                </c:pt>
                <c:pt idx="554">
                  <c:v>26359</c:v>
                </c:pt>
                <c:pt idx="555">
                  <c:v>26390</c:v>
                </c:pt>
                <c:pt idx="556">
                  <c:v>26420</c:v>
                </c:pt>
                <c:pt idx="557">
                  <c:v>26451</c:v>
                </c:pt>
                <c:pt idx="558">
                  <c:v>26481</c:v>
                </c:pt>
                <c:pt idx="559">
                  <c:v>26512</c:v>
                </c:pt>
                <c:pt idx="560">
                  <c:v>26543</c:v>
                </c:pt>
                <c:pt idx="561">
                  <c:v>26573</c:v>
                </c:pt>
                <c:pt idx="562">
                  <c:v>26604</c:v>
                </c:pt>
                <c:pt idx="563">
                  <c:v>26634</c:v>
                </c:pt>
                <c:pt idx="564">
                  <c:v>26665</c:v>
                </c:pt>
                <c:pt idx="565">
                  <c:v>26696</c:v>
                </c:pt>
                <c:pt idx="566">
                  <c:v>26724</c:v>
                </c:pt>
                <c:pt idx="567">
                  <c:v>26755</c:v>
                </c:pt>
                <c:pt idx="568">
                  <c:v>26785</c:v>
                </c:pt>
                <c:pt idx="569">
                  <c:v>26816</c:v>
                </c:pt>
                <c:pt idx="570">
                  <c:v>26846</c:v>
                </c:pt>
                <c:pt idx="571">
                  <c:v>26877</c:v>
                </c:pt>
                <c:pt idx="572">
                  <c:v>26908</c:v>
                </c:pt>
                <c:pt idx="573">
                  <c:v>26938</c:v>
                </c:pt>
                <c:pt idx="574">
                  <c:v>26969</c:v>
                </c:pt>
                <c:pt idx="575">
                  <c:v>26999</c:v>
                </c:pt>
                <c:pt idx="576">
                  <c:v>27030</c:v>
                </c:pt>
                <c:pt idx="577">
                  <c:v>27061</c:v>
                </c:pt>
                <c:pt idx="578">
                  <c:v>27089</c:v>
                </c:pt>
                <c:pt idx="579">
                  <c:v>27120</c:v>
                </c:pt>
                <c:pt idx="580">
                  <c:v>27150</c:v>
                </c:pt>
                <c:pt idx="581">
                  <c:v>27181</c:v>
                </c:pt>
                <c:pt idx="582">
                  <c:v>27211</c:v>
                </c:pt>
                <c:pt idx="583">
                  <c:v>27242</c:v>
                </c:pt>
                <c:pt idx="584">
                  <c:v>27273</c:v>
                </c:pt>
                <c:pt idx="585">
                  <c:v>27303</c:v>
                </c:pt>
                <c:pt idx="586">
                  <c:v>27334</c:v>
                </c:pt>
                <c:pt idx="587">
                  <c:v>27364</c:v>
                </c:pt>
                <c:pt idx="588">
                  <c:v>27395</c:v>
                </c:pt>
                <c:pt idx="589">
                  <c:v>27426</c:v>
                </c:pt>
                <c:pt idx="590">
                  <c:v>27454</c:v>
                </c:pt>
                <c:pt idx="591">
                  <c:v>27485</c:v>
                </c:pt>
                <c:pt idx="592">
                  <c:v>27515</c:v>
                </c:pt>
                <c:pt idx="593">
                  <c:v>27546</c:v>
                </c:pt>
                <c:pt idx="594">
                  <c:v>27576</c:v>
                </c:pt>
                <c:pt idx="595">
                  <c:v>27607</c:v>
                </c:pt>
                <c:pt idx="596">
                  <c:v>27638</c:v>
                </c:pt>
                <c:pt idx="597">
                  <c:v>27668</c:v>
                </c:pt>
                <c:pt idx="598">
                  <c:v>27699</c:v>
                </c:pt>
                <c:pt idx="599">
                  <c:v>27729</c:v>
                </c:pt>
                <c:pt idx="600">
                  <c:v>27760</c:v>
                </c:pt>
                <c:pt idx="601">
                  <c:v>27791</c:v>
                </c:pt>
                <c:pt idx="602">
                  <c:v>27820</c:v>
                </c:pt>
                <c:pt idx="603">
                  <c:v>27851</c:v>
                </c:pt>
                <c:pt idx="604">
                  <c:v>27881</c:v>
                </c:pt>
                <c:pt idx="605">
                  <c:v>27912</c:v>
                </c:pt>
                <c:pt idx="606">
                  <c:v>27942</c:v>
                </c:pt>
                <c:pt idx="607">
                  <c:v>27973</c:v>
                </c:pt>
                <c:pt idx="608">
                  <c:v>28004</c:v>
                </c:pt>
                <c:pt idx="609">
                  <c:v>28034</c:v>
                </c:pt>
                <c:pt idx="610">
                  <c:v>28065</c:v>
                </c:pt>
                <c:pt idx="611">
                  <c:v>28095</c:v>
                </c:pt>
                <c:pt idx="612">
                  <c:v>28126</c:v>
                </c:pt>
                <c:pt idx="613">
                  <c:v>28157</c:v>
                </c:pt>
                <c:pt idx="614">
                  <c:v>28185</c:v>
                </c:pt>
                <c:pt idx="615">
                  <c:v>28216</c:v>
                </c:pt>
                <c:pt idx="616">
                  <c:v>28246</c:v>
                </c:pt>
                <c:pt idx="617">
                  <c:v>28277</c:v>
                </c:pt>
                <c:pt idx="618">
                  <c:v>28307</c:v>
                </c:pt>
                <c:pt idx="619">
                  <c:v>28338</c:v>
                </c:pt>
                <c:pt idx="620">
                  <c:v>28369</c:v>
                </c:pt>
                <c:pt idx="621">
                  <c:v>28399</c:v>
                </c:pt>
                <c:pt idx="622">
                  <c:v>28430</c:v>
                </c:pt>
                <c:pt idx="623">
                  <c:v>28460</c:v>
                </c:pt>
                <c:pt idx="624">
                  <c:v>28491</c:v>
                </c:pt>
                <c:pt idx="625">
                  <c:v>28522</c:v>
                </c:pt>
                <c:pt idx="626">
                  <c:v>28550</c:v>
                </c:pt>
                <c:pt idx="627">
                  <c:v>28581</c:v>
                </c:pt>
                <c:pt idx="628">
                  <c:v>28611</c:v>
                </c:pt>
                <c:pt idx="629">
                  <c:v>28642</c:v>
                </c:pt>
                <c:pt idx="630">
                  <c:v>28672</c:v>
                </c:pt>
                <c:pt idx="631">
                  <c:v>28703</c:v>
                </c:pt>
                <c:pt idx="632">
                  <c:v>28734</c:v>
                </c:pt>
                <c:pt idx="633">
                  <c:v>28764</c:v>
                </c:pt>
                <c:pt idx="634">
                  <c:v>28795</c:v>
                </c:pt>
                <c:pt idx="635">
                  <c:v>28825</c:v>
                </c:pt>
                <c:pt idx="636">
                  <c:v>28856</c:v>
                </c:pt>
                <c:pt idx="637">
                  <c:v>28887</c:v>
                </c:pt>
                <c:pt idx="638">
                  <c:v>28915</c:v>
                </c:pt>
                <c:pt idx="639">
                  <c:v>28946</c:v>
                </c:pt>
                <c:pt idx="640">
                  <c:v>28976</c:v>
                </c:pt>
                <c:pt idx="641">
                  <c:v>29007</c:v>
                </c:pt>
                <c:pt idx="642">
                  <c:v>29037</c:v>
                </c:pt>
                <c:pt idx="643">
                  <c:v>29068</c:v>
                </c:pt>
                <c:pt idx="644">
                  <c:v>29099</c:v>
                </c:pt>
                <c:pt idx="645">
                  <c:v>29129</c:v>
                </c:pt>
                <c:pt idx="646">
                  <c:v>29160</c:v>
                </c:pt>
                <c:pt idx="647">
                  <c:v>29190</c:v>
                </c:pt>
                <c:pt idx="648">
                  <c:v>29221</c:v>
                </c:pt>
                <c:pt idx="649">
                  <c:v>29252</c:v>
                </c:pt>
                <c:pt idx="650">
                  <c:v>29281</c:v>
                </c:pt>
                <c:pt idx="651">
                  <c:v>29312</c:v>
                </c:pt>
                <c:pt idx="652">
                  <c:v>29342</c:v>
                </c:pt>
                <c:pt idx="653">
                  <c:v>29373</c:v>
                </c:pt>
                <c:pt idx="654">
                  <c:v>29403</c:v>
                </c:pt>
                <c:pt idx="655">
                  <c:v>29434</c:v>
                </c:pt>
                <c:pt idx="656">
                  <c:v>29465</c:v>
                </c:pt>
                <c:pt idx="657">
                  <c:v>29495</c:v>
                </c:pt>
                <c:pt idx="658">
                  <c:v>29526</c:v>
                </c:pt>
                <c:pt idx="659">
                  <c:v>29556</c:v>
                </c:pt>
                <c:pt idx="660">
                  <c:v>29587</c:v>
                </c:pt>
                <c:pt idx="661">
                  <c:v>29618</c:v>
                </c:pt>
                <c:pt idx="662">
                  <c:v>29646</c:v>
                </c:pt>
                <c:pt idx="663">
                  <c:v>29677</c:v>
                </c:pt>
                <c:pt idx="664">
                  <c:v>29707</c:v>
                </c:pt>
                <c:pt idx="665">
                  <c:v>29738</c:v>
                </c:pt>
                <c:pt idx="666">
                  <c:v>29768</c:v>
                </c:pt>
                <c:pt idx="667">
                  <c:v>29799</c:v>
                </c:pt>
                <c:pt idx="668">
                  <c:v>29830</c:v>
                </c:pt>
                <c:pt idx="669">
                  <c:v>29860</c:v>
                </c:pt>
                <c:pt idx="670">
                  <c:v>29891</c:v>
                </c:pt>
                <c:pt idx="671">
                  <c:v>29921</c:v>
                </c:pt>
                <c:pt idx="672">
                  <c:v>29952</c:v>
                </c:pt>
                <c:pt idx="673">
                  <c:v>29983</c:v>
                </c:pt>
                <c:pt idx="674">
                  <c:v>30011</c:v>
                </c:pt>
                <c:pt idx="675">
                  <c:v>30042</c:v>
                </c:pt>
                <c:pt idx="676">
                  <c:v>30072</c:v>
                </c:pt>
                <c:pt idx="677">
                  <c:v>30103</c:v>
                </c:pt>
                <c:pt idx="678">
                  <c:v>30133</c:v>
                </c:pt>
                <c:pt idx="679">
                  <c:v>30164</c:v>
                </c:pt>
                <c:pt idx="680">
                  <c:v>30195</c:v>
                </c:pt>
                <c:pt idx="681">
                  <c:v>30225</c:v>
                </c:pt>
                <c:pt idx="682">
                  <c:v>30256</c:v>
                </c:pt>
                <c:pt idx="683">
                  <c:v>30286</c:v>
                </c:pt>
                <c:pt idx="684">
                  <c:v>30317</c:v>
                </c:pt>
                <c:pt idx="685">
                  <c:v>30348</c:v>
                </c:pt>
                <c:pt idx="686">
                  <c:v>30376</c:v>
                </c:pt>
                <c:pt idx="687">
                  <c:v>30407</c:v>
                </c:pt>
                <c:pt idx="688">
                  <c:v>30437</c:v>
                </c:pt>
                <c:pt idx="689">
                  <c:v>30468</c:v>
                </c:pt>
                <c:pt idx="690">
                  <c:v>30498</c:v>
                </c:pt>
                <c:pt idx="691">
                  <c:v>30529</c:v>
                </c:pt>
                <c:pt idx="692">
                  <c:v>30560</c:v>
                </c:pt>
                <c:pt idx="693">
                  <c:v>30590</c:v>
                </c:pt>
                <c:pt idx="694">
                  <c:v>30621</c:v>
                </c:pt>
                <c:pt idx="695">
                  <c:v>30651</c:v>
                </c:pt>
                <c:pt idx="696">
                  <c:v>30682</c:v>
                </c:pt>
                <c:pt idx="697">
                  <c:v>30713</c:v>
                </c:pt>
                <c:pt idx="698">
                  <c:v>30742</c:v>
                </c:pt>
                <c:pt idx="699">
                  <c:v>30773</c:v>
                </c:pt>
                <c:pt idx="700">
                  <c:v>30803</c:v>
                </c:pt>
                <c:pt idx="701">
                  <c:v>30834</c:v>
                </c:pt>
                <c:pt idx="702">
                  <c:v>30864</c:v>
                </c:pt>
                <c:pt idx="703">
                  <c:v>30895</c:v>
                </c:pt>
                <c:pt idx="704">
                  <c:v>30926</c:v>
                </c:pt>
                <c:pt idx="705">
                  <c:v>30956</c:v>
                </c:pt>
                <c:pt idx="706">
                  <c:v>30987</c:v>
                </c:pt>
                <c:pt idx="707">
                  <c:v>31017</c:v>
                </c:pt>
                <c:pt idx="708">
                  <c:v>31048</c:v>
                </c:pt>
                <c:pt idx="709">
                  <c:v>31079</c:v>
                </c:pt>
                <c:pt idx="710">
                  <c:v>31107</c:v>
                </c:pt>
                <c:pt idx="711">
                  <c:v>31138</c:v>
                </c:pt>
                <c:pt idx="712">
                  <c:v>31168</c:v>
                </c:pt>
                <c:pt idx="713">
                  <c:v>31199</c:v>
                </c:pt>
                <c:pt idx="714">
                  <c:v>31229</c:v>
                </c:pt>
                <c:pt idx="715">
                  <c:v>31260</c:v>
                </c:pt>
                <c:pt idx="716">
                  <c:v>31291</c:v>
                </c:pt>
                <c:pt idx="717">
                  <c:v>31321</c:v>
                </c:pt>
                <c:pt idx="718">
                  <c:v>31352</c:v>
                </c:pt>
                <c:pt idx="719">
                  <c:v>31382</c:v>
                </c:pt>
                <c:pt idx="720">
                  <c:v>31413</c:v>
                </c:pt>
                <c:pt idx="721">
                  <c:v>31444</c:v>
                </c:pt>
                <c:pt idx="722">
                  <c:v>31472</c:v>
                </c:pt>
                <c:pt idx="723">
                  <c:v>31503</c:v>
                </c:pt>
                <c:pt idx="724">
                  <c:v>31533</c:v>
                </c:pt>
                <c:pt idx="725">
                  <c:v>31564</c:v>
                </c:pt>
                <c:pt idx="726">
                  <c:v>31594</c:v>
                </c:pt>
                <c:pt idx="727">
                  <c:v>31625</c:v>
                </c:pt>
                <c:pt idx="728">
                  <c:v>31656</c:v>
                </c:pt>
                <c:pt idx="729">
                  <c:v>31686</c:v>
                </c:pt>
                <c:pt idx="730">
                  <c:v>31717</c:v>
                </c:pt>
                <c:pt idx="731">
                  <c:v>31747</c:v>
                </c:pt>
                <c:pt idx="732">
                  <c:v>31778</c:v>
                </c:pt>
                <c:pt idx="733">
                  <c:v>31809</c:v>
                </c:pt>
                <c:pt idx="734">
                  <c:v>31837</c:v>
                </c:pt>
                <c:pt idx="735">
                  <c:v>31868</c:v>
                </c:pt>
                <c:pt idx="736">
                  <c:v>31898</c:v>
                </c:pt>
                <c:pt idx="737">
                  <c:v>31929</c:v>
                </c:pt>
                <c:pt idx="738">
                  <c:v>31959</c:v>
                </c:pt>
                <c:pt idx="739">
                  <c:v>31990</c:v>
                </c:pt>
                <c:pt idx="740">
                  <c:v>32021</c:v>
                </c:pt>
                <c:pt idx="741">
                  <c:v>32051</c:v>
                </c:pt>
                <c:pt idx="742">
                  <c:v>32082</c:v>
                </c:pt>
                <c:pt idx="743">
                  <c:v>32112</c:v>
                </c:pt>
                <c:pt idx="744">
                  <c:v>32143</c:v>
                </c:pt>
                <c:pt idx="745">
                  <c:v>32174</c:v>
                </c:pt>
                <c:pt idx="746">
                  <c:v>32203</c:v>
                </c:pt>
                <c:pt idx="747">
                  <c:v>32234</c:v>
                </c:pt>
                <c:pt idx="748">
                  <c:v>32264</c:v>
                </c:pt>
                <c:pt idx="749">
                  <c:v>32295</c:v>
                </c:pt>
                <c:pt idx="750">
                  <c:v>32325</c:v>
                </c:pt>
                <c:pt idx="751">
                  <c:v>32356</c:v>
                </c:pt>
                <c:pt idx="752">
                  <c:v>32387</c:v>
                </c:pt>
                <c:pt idx="753">
                  <c:v>32417</c:v>
                </c:pt>
                <c:pt idx="754">
                  <c:v>32448</c:v>
                </c:pt>
                <c:pt idx="755">
                  <c:v>32478</c:v>
                </c:pt>
                <c:pt idx="756">
                  <c:v>32509</c:v>
                </c:pt>
                <c:pt idx="757">
                  <c:v>32540</c:v>
                </c:pt>
                <c:pt idx="758">
                  <c:v>32568</c:v>
                </c:pt>
                <c:pt idx="759">
                  <c:v>32599</c:v>
                </c:pt>
                <c:pt idx="760">
                  <c:v>32629</c:v>
                </c:pt>
                <c:pt idx="761">
                  <c:v>32660</c:v>
                </c:pt>
                <c:pt idx="762">
                  <c:v>32690</c:v>
                </c:pt>
                <c:pt idx="763">
                  <c:v>32721</c:v>
                </c:pt>
                <c:pt idx="764">
                  <c:v>32752</c:v>
                </c:pt>
                <c:pt idx="765">
                  <c:v>32782</c:v>
                </c:pt>
                <c:pt idx="766">
                  <c:v>32813</c:v>
                </c:pt>
                <c:pt idx="767">
                  <c:v>32843</c:v>
                </c:pt>
                <c:pt idx="768">
                  <c:v>32874</c:v>
                </c:pt>
                <c:pt idx="769">
                  <c:v>32905</c:v>
                </c:pt>
                <c:pt idx="770">
                  <c:v>32933</c:v>
                </c:pt>
                <c:pt idx="771">
                  <c:v>32964</c:v>
                </c:pt>
                <c:pt idx="772">
                  <c:v>32994</c:v>
                </c:pt>
                <c:pt idx="773">
                  <c:v>33025</c:v>
                </c:pt>
                <c:pt idx="774">
                  <c:v>33055</c:v>
                </c:pt>
                <c:pt idx="775">
                  <c:v>33086</c:v>
                </c:pt>
                <c:pt idx="776">
                  <c:v>33117</c:v>
                </c:pt>
                <c:pt idx="777">
                  <c:v>33147</c:v>
                </c:pt>
                <c:pt idx="778">
                  <c:v>33178</c:v>
                </c:pt>
                <c:pt idx="779">
                  <c:v>33208</c:v>
                </c:pt>
                <c:pt idx="780">
                  <c:v>33239</c:v>
                </c:pt>
                <c:pt idx="781">
                  <c:v>33270</c:v>
                </c:pt>
                <c:pt idx="782">
                  <c:v>33298</c:v>
                </c:pt>
                <c:pt idx="783">
                  <c:v>33329</c:v>
                </c:pt>
                <c:pt idx="784">
                  <c:v>33359</c:v>
                </c:pt>
                <c:pt idx="785">
                  <c:v>33390</c:v>
                </c:pt>
                <c:pt idx="786">
                  <c:v>33420</c:v>
                </c:pt>
                <c:pt idx="787">
                  <c:v>33451</c:v>
                </c:pt>
                <c:pt idx="788">
                  <c:v>33482</c:v>
                </c:pt>
                <c:pt idx="789">
                  <c:v>33512</c:v>
                </c:pt>
                <c:pt idx="790">
                  <c:v>33543</c:v>
                </c:pt>
                <c:pt idx="791">
                  <c:v>33573</c:v>
                </c:pt>
                <c:pt idx="792">
                  <c:v>33604</c:v>
                </c:pt>
                <c:pt idx="793">
                  <c:v>33635</c:v>
                </c:pt>
                <c:pt idx="794">
                  <c:v>33664</c:v>
                </c:pt>
                <c:pt idx="795">
                  <c:v>33695</c:v>
                </c:pt>
                <c:pt idx="796">
                  <c:v>33725</c:v>
                </c:pt>
                <c:pt idx="797">
                  <c:v>33756</c:v>
                </c:pt>
                <c:pt idx="798">
                  <c:v>33786</c:v>
                </c:pt>
                <c:pt idx="799">
                  <c:v>33817</c:v>
                </c:pt>
                <c:pt idx="800">
                  <c:v>33848</c:v>
                </c:pt>
                <c:pt idx="801">
                  <c:v>33878</c:v>
                </c:pt>
                <c:pt idx="802">
                  <c:v>33909</c:v>
                </c:pt>
                <c:pt idx="803">
                  <c:v>33939</c:v>
                </c:pt>
                <c:pt idx="804">
                  <c:v>33970</c:v>
                </c:pt>
                <c:pt idx="805">
                  <c:v>34001</c:v>
                </c:pt>
                <c:pt idx="806">
                  <c:v>34029</c:v>
                </c:pt>
                <c:pt idx="807">
                  <c:v>34060</c:v>
                </c:pt>
                <c:pt idx="808">
                  <c:v>34090</c:v>
                </c:pt>
                <c:pt idx="809">
                  <c:v>34121</c:v>
                </c:pt>
                <c:pt idx="810">
                  <c:v>34151</c:v>
                </c:pt>
                <c:pt idx="811">
                  <c:v>34182</c:v>
                </c:pt>
                <c:pt idx="812">
                  <c:v>34213</c:v>
                </c:pt>
                <c:pt idx="813">
                  <c:v>34243</c:v>
                </c:pt>
                <c:pt idx="814">
                  <c:v>34274</c:v>
                </c:pt>
                <c:pt idx="815">
                  <c:v>34304</c:v>
                </c:pt>
                <c:pt idx="816">
                  <c:v>34335</c:v>
                </c:pt>
                <c:pt idx="817">
                  <c:v>34366</c:v>
                </c:pt>
                <c:pt idx="818">
                  <c:v>34394</c:v>
                </c:pt>
                <c:pt idx="819">
                  <c:v>34425</c:v>
                </c:pt>
                <c:pt idx="820">
                  <c:v>34455</c:v>
                </c:pt>
                <c:pt idx="821">
                  <c:v>34486</c:v>
                </c:pt>
                <c:pt idx="822">
                  <c:v>34516</c:v>
                </c:pt>
                <c:pt idx="823">
                  <c:v>34547</c:v>
                </c:pt>
                <c:pt idx="824">
                  <c:v>34578</c:v>
                </c:pt>
                <c:pt idx="825">
                  <c:v>34608</c:v>
                </c:pt>
                <c:pt idx="826">
                  <c:v>34639</c:v>
                </c:pt>
                <c:pt idx="827">
                  <c:v>34669</c:v>
                </c:pt>
                <c:pt idx="828">
                  <c:v>34700</c:v>
                </c:pt>
                <c:pt idx="829">
                  <c:v>34731</c:v>
                </c:pt>
                <c:pt idx="830">
                  <c:v>34759</c:v>
                </c:pt>
                <c:pt idx="831">
                  <c:v>34790</c:v>
                </c:pt>
                <c:pt idx="832">
                  <c:v>34820</c:v>
                </c:pt>
                <c:pt idx="833">
                  <c:v>34851</c:v>
                </c:pt>
                <c:pt idx="834">
                  <c:v>34881</c:v>
                </c:pt>
                <c:pt idx="835">
                  <c:v>34912</c:v>
                </c:pt>
                <c:pt idx="836">
                  <c:v>34943</c:v>
                </c:pt>
                <c:pt idx="837">
                  <c:v>34973</c:v>
                </c:pt>
                <c:pt idx="838">
                  <c:v>35004</c:v>
                </c:pt>
                <c:pt idx="839">
                  <c:v>35034</c:v>
                </c:pt>
                <c:pt idx="840">
                  <c:v>35065</c:v>
                </c:pt>
                <c:pt idx="841">
                  <c:v>35096</c:v>
                </c:pt>
                <c:pt idx="842">
                  <c:v>35125</c:v>
                </c:pt>
                <c:pt idx="843">
                  <c:v>35156</c:v>
                </c:pt>
                <c:pt idx="844">
                  <c:v>35186</c:v>
                </c:pt>
                <c:pt idx="845">
                  <c:v>35217</c:v>
                </c:pt>
                <c:pt idx="846">
                  <c:v>35247</c:v>
                </c:pt>
                <c:pt idx="847">
                  <c:v>35278</c:v>
                </c:pt>
                <c:pt idx="848">
                  <c:v>35309</c:v>
                </c:pt>
                <c:pt idx="849">
                  <c:v>35339</c:v>
                </c:pt>
                <c:pt idx="850">
                  <c:v>35370</c:v>
                </c:pt>
                <c:pt idx="851">
                  <c:v>35400</c:v>
                </c:pt>
                <c:pt idx="852">
                  <c:v>35431</c:v>
                </c:pt>
                <c:pt idx="853">
                  <c:v>35462</c:v>
                </c:pt>
                <c:pt idx="854">
                  <c:v>35490</c:v>
                </c:pt>
                <c:pt idx="855">
                  <c:v>35521</c:v>
                </c:pt>
                <c:pt idx="856">
                  <c:v>35551</c:v>
                </c:pt>
                <c:pt idx="857">
                  <c:v>35582</c:v>
                </c:pt>
                <c:pt idx="858">
                  <c:v>35612</c:v>
                </c:pt>
                <c:pt idx="859">
                  <c:v>35643</c:v>
                </c:pt>
                <c:pt idx="860">
                  <c:v>35674</c:v>
                </c:pt>
                <c:pt idx="861">
                  <c:v>35704</c:v>
                </c:pt>
                <c:pt idx="862">
                  <c:v>35735</c:v>
                </c:pt>
                <c:pt idx="863">
                  <c:v>35765</c:v>
                </c:pt>
                <c:pt idx="864">
                  <c:v>35796</c:v>
                </c:pt>
                <c:pt idx="865">
                  <c:v>35827</c:v>
                </c:pt>
                <c:pt idx="866">
                  <c:v>35855</c:v>
                </c:pt>
                <c:pt idx="867">
                  <c:v>35886</c:v>
                </c:pt>
                <c:pt idx="868">
                  <c:v>35916</c:v>
                </c:pt>
                <c:pt idx="869">
                  <c:v>35947</c:v>
                </c:pt>
                <c:pt idx="870">
                  <c:v>35977</c:v>
                </c:pt>
                <c:pt idx="871">
                  <c:v>36008</c:v>
                </c:pt>
                <c:pt idx="872">
                  <c:v>36039</c:v>
                </c:pt>
                <c:pt idx="873">
                  <c:v>36069</c:v>
                </c:pt>
                <c:pt idx="874">
                  <c:v>36100</c:v>
                </c:pt>
                <c:pt idx="875">
                  <c:v>36130</c:v>
                </c:pt>
                <c:pt idx="876">
                  <c:v>36161</c:v>
                </c:pt>
                <c:pt idx="877">
                  <c:v>36192</c:v>
                </c:pt>
                <c:pt idx="878">
                  <c:v>36220</c:v>
                </c:pt>
                <c:pt idx="879">
                  <c:v>36251</c:v>
                </c:pt>
                <c:pt idx="880">
                  <c:v>36281</c:v>
                </c:pt>
                <c:pt idx="881">
                  <c:v>36312</c:v>
                </c:pt>
                <c:pt idx="882">
                  <c:v>36342</c:v>
                </c:pt>
                <c:pt idx="883">
                  <c:v>36373</c:v>
                </c:pt>
                <c:pt idx="884">
                  <c:v>36404</c:v>
                </c:pt>
                <c:pt idx="885">
                  <c:v>36434</c:v>
                </c:pt>
                <c:pt idx="886">
                  <c:v>36465</c:v>
                </c:pt>
                <c:pt idx="887">
                  <c:v>36495</c:v>
                </c:pt>
                <c:pt idx="888">
                  <c:v>36526</c:v>
                </c:pt>
                <c:pt idx="889">
                  <c:v>36557</c:v>
                </c:pt>
                <c:pt idx="890">
                  <c:v>36586</c:v>
                </c:pt>
                <c:pt idx="891">
                  <c:v>36617</c:v>
                </c:pt>
                <c:pt idx="892">
                  <c:v>36647</c:v>
                </c:pt>
                <c:pt idx="893">
                  <c:v>36678</c:v>
                </c:pt>
                <c:pt idx="894">
                  <c:v>36708</c:v>
                </c:pt>
                <c:pt idx="895">
                  <c:v>36739</c:v>
                </c:pt>
                <c:pt idx="896">
                  <c:v>36770</c:v>
                </c:pt>
                <c:pt idx="897">
                  <c:v>36800</c:v>
                </c:pt>
                <c:pt idx="898">
                  <c:v>36831</c:v>
                </c:pt>
                <c:pt idx="899">
                  <c:v>36861</c:v>
                </c:pt>
                <c:pt idx="900">
                  <c:v>36892</c:v>
                </c:pt>
                <c:pt idx="901">
                  <c:v>36923</c:v>
                </c:pt>
                <c:pt idx="902">
                  <c:v>36951</c:v>
                </c:pt>
                <c:pt idx="903">
                  <c:v>36982</c:v>
                </c:pt>
                <c:pt idx="904">
                  <c:v>37012</c:v>
                </c:pt>
                <c:pt idx="905">
                  <c:v>37043</c:v>
                </c:pt>
                <c:pt idx="906">
                  <c:v>37073</c:v>
                </c:pt>
                <c:pt idx="907">
                  <c:v>37104</c:v>
                </c:pt>
                <c:pt idx="908">
                  <c:v>37135</c:v>
                </c:pt>
                <c:pt idx="909">
                  <c:v>37165</c:v>
                </c:pt>
                <c:pt idx="910">
                  <c:v>37196</c:v>
                </c:pt>
                <c:pt idx="911">
                  <c:v>37226</c:v>
                </c:pt>
                <c:pt idx="912">
                  <c:v>37257</c:v>
                </c:pt>
                <c:pt idx="913">
                  <c:v>37288</c:v>
                </c:pt>
                <c:pt idx="914">
                  <c:v>37316</c:v>
                </c:pt>
                <c:pt idx="915">
                  <c:v>37347</c:v>
                </c:pt>
                <c:pt idx="916">
                  <c:v>37377</c:v>
                </c:pt>
                <c:pt idx="917">
                  <c:v>37408</c:v>
                </c:pt>
                <c:pt idx="918">
                  <c:v>37438</c:v>
                </c:pt>
                <c:pt idx="919">
                  <c:v>37469</c:v>
                </c:pt>
                <c:pt idx="920">
                  <c:v>37500</c:v>
                </c:pt>
                <c:pt idx="921">
                  <c:v>37530</c:v>
                </c:pt>
                <c:pt idx="922">
                  <c:v>37561</c:v>
                </c:pt>
                <c:pt idx="923">
                  <c:v>37591</c:v>
                </c:pt>
                <c:pt idx="924">
                  <c:v>37622</c:v>
                </c:pt>
                <c:pt idx="925">
                  <c:v>37653</c:v>
                </c:pt>
                <c:pt idx="926">
                  <c:v>37681</c:v>
                </c:pt>
                <c:pt idx="927">
                  <c:v>37712</c:v>
                </c:pt>
                <c:pt idx="928">
                  <c:v>37742</c:v>
                </c:pt>
                <c:pt idx="929">
                  <c:v>37773</c:v>
                </c:pt>
                <c:pt idx="930">
                  <c:v>37803</c:v>
                </c:pt>
                <c:pt idx="931">
                  <c:v>37834</c:v>
                </c:pt>
                <c:pt idx="932">
                  <c:v>37865</c:v>
                </c:pt>
                <c:pt idx="933">
                  <c:v>37895</c:v>
                </c:pt>
                <c:pt idx="934">
                  <c:v>37926</c:v>
                </c:pt>
                <c:pt idx="935">
                  <c:v>37956</c:v>
                </c:pt>
                <c:pt idx="936">
                  <c:v>37987</c:v>
                </c:pt>
                <c:pt idx="937">
                  <c:v>38018</c:v>
                </c:pt>
                <c:pt idx="938">
                  <c:v>38047</c:v>
                </c:pt>
                <c:pt idx="939">
                  <c:v>38078</c:v>
                </c:pt>
                <c:pt idx="940">
                  <c:v>38108</c:v>
                </c:pt>
                <c:pt idx="941">
                  <c:v>38139</c:v>
                </c:pt>
                <c:pt idx="942">
                  <c:v>38169</c:v>
                </c:pt>
                <c:pt idx="943">
                  <c:v>38200</c:v>
                </c:pt>
                <c:pt idx="944">
                  <c:v>38231</c:v>
                </c:pt>
                <c:pt idx="945">
                  <c:v>38261</c:v>
                </c:pt>
                <c:pt idx="946">
                  <c:v>38292</c:v>
                </c:pt>
                <c:pt idx="947">
                  <c:v>38322</c:v>
                </c:pt>
                <c:pt idx="948">
                  <c:v>38353</c:v>
                </c:pt>
                <c:pt idx="949">
                  <c:v>38384</c:v>
                </c:pt>
                <c:pt idx="950">
                  <c:v>38412</c:v>
                </c:pt>
                <c:pt idx="951">
                  <c:v>38443</c:v>
                </c:pt>
                <c:pt idx="952">
                  <c:v>38473</c:v>
                </c:pt>
                <c:pt idx="953">
                  <c:v>38504</c:v>
                </c:pt>
                <c:pt idx="954">
                  <c:v>38534</c:v>
                </c:pt>
                <c:pt idx="955">
                  <c:v>38565</c:v>
                </c:pt>
                <c:pt idx="956">
                  <c:v>38596</c:v>
                </c:pt>
                <c:pt idx="957">
                  <c:v>38626</c:v>
                </c:pt>
                <c:pt idx="958">
                  <c:v>38657</c:v>
                </c:pt>
                <c:pt idx="959">
                  <c:v>38687</c:v>
                </c:pt>
                <c:pt idx="960">
                  <c:v>38718</c:v>
                </c:pt>
                <c:pt idx="961">
                  <c:v>38749</c:v>
                </c:pt>
                <c:pt idx="962">
                  <c:v>38777</c:v>
                </c:pt>
                <c:pt idx="963">
                  <c:v>38808</c:v>
                </c:pt>
                <c:pt idx="964">
                  <c:v>38838</c:v>
                </c:pt>
                <c:pt idx="965">
                  <c:v>38869</c:v>
                </c:pt>
                <c:pt idx="966">
                  <c:v>38899</c:v>
                </c:pt>
                <c:pt idx="967">
                  <c:v>38930</c:v>
                </c:pt>
                <c:pt idx="968">
                  <c:v>38961</c:v>
                </c:pt>
                <c:pt idx="969">
                  <c:v>38991</c:v>
                </c:pt>
                <c:pt idx="970">
                  <c:v>39022</c:v>
                </c:pt>
                <c:pt idx="971">
                  <c:v>39052</c:v>
                </c:pt>
                <c:pt idx="972">
                  <c:v>39083</c:v>
                </c:pt>
                <c:pt idx="973">
                  <c:v>39114</c:v>
                </c:pt>
                <c:pt idx="974">
                  <c:v>39142</c:v>
                </c:pt>
                <c:pt idx="975">
                  <c:v>39173</c:v>
                </c:pt>
                <c:pt idx="976">
                  <c:v>39203</c:v>
                </c:pt>
                <c:pt idx="977">
                  <c:v>39234</c:v>
                </c:pt>
                <c:pt idx="978">
                  <c:v>39264</c:v>
                </c:pt>
                <c:pt idx="979">
                  <c:v>39295</c:v>
                </c:pt>
                <c:pt idx="980">
                  <c:v>39326</c:v>
                </c:pt>
                <c:pt idx="981">
                  <c:v>39356</c:v>
                </c:pt>
                <c:pt idx="982">
                  <c:v>39387</c:v>
                </c:pt>
                <c:pt idx="983">
                  <c:v>39417</c:v>
                </c:pt>
                <c:pt idx="984">
                  <c:v>39448</c:v>
                </c:pt>
                <c:pt idx="985">
                  <c:v>39479</c:v>
                </c:pt>
                <c:pt idx="986">
                  <c:v>39508</c:v>
                </c:pt>
                <c:pt idx="987">
                  <c:v>39539</c:v>
                </c:pt>
                <c:pt idx="988">
                  <c:v>39569</c:v>
                </c:pt>
                <c:pt idx="989">
                  <c:v>39600</c:v>
                </c:pt>
                <c:pt idx="990">
                  <c:v>39630</c:v>
                </c:pt>
                <c:pt idx="991">
                  <c:v>39661</c:v>
                </c:pt>
                <c:pt idx="992">
                  <c:v>39692</c:v>
                </c:pt>
                <c:pt idx="993">
                  <c:v>39722</c:v>
                </c:pt>
                <c:pt idx="994">
                  <c:v>39753</c:v>
                </c:pt>
                <c:pt idx="995">
                  <c:v>39783</c:v>
                </c:pt>
                <c:pt idx="996">
                  <c:v>39814</c:v>
                </c:pt>
                <c:pt idx="997">
                  <c:v>39845</c:v>
                </c:pt>
                <c:pt idx="998">
                  <c:v>39873</c:v>
                </c:pt>
                <c:pt idx="999">
                  <c:v>39904</c:v>
                </c:pt>
                <c:pt idx="1000">
                  <c:v>39934</c:v>
                </c:pt>
                <c:pt idx="1001">
                  <c:v>39965</c:v>
                </c:pt>
                <c:pt idx="1002">
                  <c:v>39995</c:v>
                </c:pt>
                <c:pt idx="1003">
                  <c:v>40026</c:v>
                </c:pt>
                <c:pt idx="1004">
                  <c:v>40057</c:v>
                </c:pt>
                <c:pt idx="1005">
                  <c:v>40087</c:v>
                </c:pt>
                <c:pt idx="1006">
                  <c:v>40118</c:v>
                </c:pt>
                <c:pt idx="1007">
                  <c:v>40148</c:v>
                </c:pt>
                <c:pt idx="1008">
                  <c:v>40179</c:v>
                </c:pt>
                <c:pt idx="1009">
                  <c:v>40210</c:v>
                </c:pt>
                <c:pt idx="1010">
                  <c:v>40238</c:v>
                </c:pt>
                <c:pt idx="1011">
                  <c:v>40269</c:v>
                </c:pt>
                <c:pt idx="1012">
                  <c:v>40299</c:v>
                </c:pt>
                <c:pt idx="1013">
                  <c:v>40330</c:v>
                </c:pt>
                <c:pt idx="1014">
                  <c:v>40360</c:v>
                </c:pt>
                <c:pt idx="1015">
                  <c:v>40391</c:v>
                </c:pt>
                <c:pt idx="1016">
                  <c:v>40422</c:v>
                </c:pt>
                <c:pt idx="1017">
                  <c:v>40452</c:v>
                </c:pt>
                <c:pt idx="1018">
                  <c:v>40483</c:v>
                </c:pt>
                <c:pt idx="1019">
                  <c:v>40513</c:v>
                </c:pt>
                <c:pt idx="1020">
                  <c:v>40544</c:v>
                </c:pt>
                <c:pt idx="1021">
                  <c:v>40575</c:v>
                </c:pt>
                <c:pt idx="1022">
                  <c:v>40603</c:v>
                </c:pt>
                <c:pt idx="1023">
                  <c:v>40634</c:v>
                </c:pt>
                <c:pt idx="1024">
                  <c:v>40664</c:v>
                </c:pt>
                <c:pt idx="1025">
                  <c:v>40695</c:v>
                </c:pt>
                <c:pt idx="1026">
                  <c:v>40725</c:v>
                </c:pt>
                <c:pt idx="1027">
                  <c:v>40756</c:v>
                </c:pt>
                <c:pt idx="1028">
                  <c:v>40787</c:v>
                </c:pt>
                <c:pt idx="1029">
                  <c:v>40817</c:v>
                </c:pt>
                <c:pt idx="1030">
                  <c:v>40848</c:v>
                </c:pt>
                <c:pt idx="1031">
                  <c:v>40878</c:v>
                </c:pt>
                <c:pt idx="1032">
                  <c:v>40909</c:v>
                </c:pt>
                <c:pt idx="1033">
                  <c:v>40940</c:v>
                </c:pt>
                <c:pt idx="1034">
                  <c:v>40969</c:v>
                </c:pt>
                <c:pt idx="1035">
                  <c:v>41000</c:v>
                </c:pt>
                <c:pt idx="1036">
                  <c:v>41030</c:v>
                </c:pt>
                <c:pt idx="1037">
                  <c:v>41061</c:v>
                </c:pt>
                <c:pt idx="1038">
                  <c:v>41091</c:v>
                </c:pt>
                <c:pt idx="1039">
                  <c:v>41122</c:v>
                </c:pt>
                <c:pt idx="1040">
                  <c:v>41153</c:v>
                </c:pt>
                <c:pt idx="1041">
                  <c:v>41183</c:v>
                </c:pt>
                <c:pt idx="1042">
                  <c:v>41214</c:v>
                </c:pt>
                <c:pt idx="1043">
                  <c:v>41244</c:v>
                </c:pt>
                <c:pt idx="1044">
                  <c:v>41275</c:v>
                </c:pt>
                <c:pt idx="1045">
                  <c:v>41306</c:v>
                </c:pt>
                <c:pt idx="1046">
                  <c:v>41334</c:v>
                </c:pt>
                <c:pt idx="1047">
                  <c:v>41365</c:v>
                </c:pt>
                <c:pt idx="1048">
                  <c:v>41395</c:v>
                </c:pt>
                <c:pt idx="1049">
                  <c:v>41426</c:v>
                </c:pt>
                <c:pt idx="1050">
                  <c:v>41456</c:v>
                </c:pt>
                <c:pt idx="1051">
                  <c:v>41487</c:v>
                </c:pt>
                <c:pt idx="1052">
                  <c:v>41518</c:v>
                </c:pt>
                <c:pt idx="1053">
                  <c:v>41548</c:v>
                </c:pt>
                <c:pt idx="1054">
                  <c:v>41579</c:v>
                </c:pt>
                <c:pt idx="1055">
                  <c:v>41609</c:v>
                </c:pt>
                <c:pt idx="1056">
                  <c:v>41640</c:v>
                </c:pt>
                <c:pt idx="1057">
                  <c:v>41671</c:v>
                </c:pt>
                <c:pt idx="1058">
                  <c:v>41699</c:v>
                </c:pt>
                <c:pt idx="1059">
                  <c:v>41730</c:v>
                </c:pt>
                <c:pt idx="1060">
                  <c:v>41760</c:v>
                </c:pt>
                <c:pt idx="1061">
                  <c:v>41791</c:v>
                </c:pt>
                <c:pt idx="1062">
                  <c:v>41821</c:v>
                </c:pt>
                <c:pt idx="1063">
                  <c:v>41852</c:v>
                </c:pt>
                <c:pt idx="1064">
                  <c:v>41883</c:v>
                </c:pt>
                <c:pt idx="1065">
                  <c:v>41913</c:v>
                </c:pt>
                <c:pt idx="1066">
                  <c:v>41944</c:v>
                </c:pt>
                <c:pt idx="1067">
                  <c:v>41974</c:v>
                </c:pt>
                <c:pt idx="1068">
                  <c:v>42005</c:v>
                </c:pt>
                <c:pt idx="1069">
                  <c:v>42036</c:v>
                </c:pt>
                <c:pt idx="1070">
                  <c:v>42064</c:v>
                </c:pt>
                <c:pt idx="1071">
                  <c:v>42095</c:v>
                </c:pt>
                <c:pt idx="1072">
                  <c:v>42125</c:v>
                </c:pt>
                <c:pt idx="1073">
                  <c:v>42156</c:v>
                </c:pt>
                <c:pt idx="1074">
                  <c:v>42186</c:v>
                </c:pt>
                <c:pt idx="1075">
                  <c:v>42217</c:v>
                </c:pt>
                <c:pt idx="1076">
                  <c:v>42248</c:v>
                </c:pt>
                <c:pt idx="1077">
                  <c:v>42278</c:v>
                </c:pt>
                <c:pt idx="1078">
                  <c:v>42309</c:v>
                </c:pt>
                <c:pt idx="1079">
                  <c:v>42339</c:v>
                </c:pt>
                <c:pt idx="1080">
                  <c:v>42370</c:v>
                </c:pt>
                <c:pt idx="1081">
                  <c:v>42401</c:v>
                </c:pt>
                <c:pt idx="1082">
                  <c:v>42430</c:v>
                </c:pt>
                <c:pt idx="1083">
                  <c:v>42461</c:v>
                </c:pt>
                <c:pt idx="1084">
                  <c:v>42491</c:v>
                </c:pt>
                <c:pt idx="1085">
                  <c:v>42522</c:v>
                </c:pt>
                <c:pt idx="1086">
                  <c:v>42552</c:v>
                </c:pt>
                <c:pt idx="1087">
                  <c:v>42583</c:v>
                </c:pt>
                <c:pt idx="1088">
                  <c:v>42614</c:v>
                </c:pt>
                <c:pt idx="1089">
                  <c:v>42644</c:v>
                </c:pt>
                <c:pt idx="1090">
                  <c:v>42675</c:v>
                </c:pt>
                <c:pt idx="1091">
                  <c:v>42705</c:v>
                </c:pt>
                <c:pt idx="1092">
                  <c:v>42736</c:v>
                </c:pt>
                <c:pt idx="1093">
                  <c:v>42767</c:v>
                </c:pt>
                <c:pt idx="1094">
                  <c:v>42795</c:v>
                </c:pt>
                <c:pt idx="1095">
                  <c:v>42826</c:v>
                </c:pt>
                <c:pt idx="1096">
                  <c:v>42856</c:v>
                </c:pt>
                <c:pt idx="1097">
                  <c:v>42887</c:v>
                </c:pt>
                <c:pt idx="1098">
                  <c:v>42917</c:v>
                </c:pt>
                <c:pt idx="1099">
                  <c:v>42948</c:v>
                </c:pt>
                <c:pt idx="1100">
                  <c:v>42979</c:v>
                </c:pt>
                <c:pt idx="1101">
                  <c:v>43009</c:v>
                </c:pt>
                <c:pt idx="1102">
                  <c:v>43040</c:v>
                </c:pt>
                <c:pt idx="1103">
                  <c:v>43070</c:v>
                </c:pt>
              </c:numCache>
            </c:numRef>
          </c:cat>
          <c:val>
            <c:numRef>
              <c:f>Sheet1!$F$2:$F$1105</c:f>
              <c:numCache>
                <c:formatCode>0.00</c:formatCode>
                <c:ptCount val="1104"/>
                <c:pt idx="0">
                  <c:v>1</c:v>
                </c:pt>
                <c:pt idx="1">
                  <c:v>1.01</c:v>
                </c:pt>
                <c:pt idx="2">
                  <c:v>1.01</c:v>
                </c:pt>
                <c:pt idx="3">
                  <c:v>1.01</c:v>
                </c:pt>
                <c:pt idx="4">
                  <c:v>1.01</c:v>
                </c:pt>
                <c:pt idx="5">
                  <c:v>1.02</c:v>
                </c:pt>
                <c:pt idx="6">
                  <c:v>1.02</c:v>
                </c:pt>
                <c:pt idx="7">
                  <c:v>1.02</c:v>
                </c:pt>
                <c:pt idx="8">
                  <c:v>1.02</c:v>
                </c:pt>
                <c:pt idx="9">
                  <c:v>1.03</c:v>
                </c:pt>
                <c:pt idx="10">
                  <c:v>1.03</c:v>
                </c:pt>
                <c:pt idx="11">
                  <c:v>1.03</c:v>
                </c:pt>
                <c:pt idx="12">
                  <c:v>1.04</c:v>
                </c:pt>
                <c:pt idx="13">
                  <c:v>1.04</c:v>
                </c:pt>
                <c:pt idx="14">
                  <c:v>1.04</c:v>
                </c:pt>
                <c:pt idx="15">
                  <c:v>1.04</c:v>
                </c:pt>
                <c:pt idx="16">
                  <c:v>1.05</c:v>
                </c:pt>
                <c:pt idx="17">
                  <c:v>1.05</c:v>
                </c:pt>
                <c:pt idx="18">
                  <c:v>1.05</c:v>
                </c:pt>
                <c:pt idx="19">
                  <c:v>1.06</c:v>
                </c:pt>
                <c:pt idx="20">
                  <c:v>1.06</c:v>
                </c:pt>
                <c:pt idx="21">
                  <c:v>1.06</c:v>
                </c:pt>
                <c:pt idx="22">
                  <c:v>1.06</c:v>
                </c:pt>
                <c:pt idx="23">
                  <c:v>1.06</c:v>
                </c:pt>
                <c:pt idx="24">
                  <c:v>1.07</c:v>
                </c:pt>
                <c:pt idx="25">
                  <c:v>1.07</c:v>
                </c:pt>
                <c:pt idx="26">
                  <c:v>1.07</c:v>
                </c:pt>
                <c:pt idx="27">
                  <c:v>1.08</c:v>
                </c:pt>
                <c:pt idx="28">
                  <c:v>1.08</c:v>
                </c:pt>
                <c:pt idx="29">
                  <c:v>1.08</c:v>
                </c:pt>
                <c:pt idx="30">
                  <c:v>1.0900000000000001</c:v>
                </c:pt>
                <c:pt idx="31">
                  <c:v>1.0900000000000001</c:v>
                </c:pt>
                <c:pt idx="32">
                  <c:v>1.0900000000000001</c:v>
                </c:pt>
                <c:pt idx="33">
                  <c:v>1.1000000000000001</c:v>
                </c:pt>
                <c:pt idx="34">
                  <c:v>1.1000000000000001</c:v>
                </c:pt>
                <c:pt idx="35">
                  <c:v>1.1000000000000001</c:v>
                </c:pt>
                <c:pt idx="36">
                  <c:v>1.1100000000000001</c:v>
                </c:pt>
                <c:pt idx="37">
                  <c:v>1.1100000000000001</c:v>
                </c:pt>
                <c:pt idx="38">
                  <c:v>1.1100000000000001</c:v>
                </c:pt>
                <c:pt idx="39">
                  <c:v>1.1200000000000001</c:v>
                </c:pt>
                <c:pt idx="40">
                  <c:v>1.1200000000000001</c:v>
                </c:pt>
                <c:pt idx="41">
                  <c:v>1.1299999999999999</c:v>
                </c:pt>
                <c:pt idx="42">
                  <c:v>1.1299999999999999</c:v>
                </c:pt>
                <c:pt idx="43">
                  <c:v>1.1399999999999999</c:v>
                </c:pt>
                <c:pt idx="44">
                  <c:v>1.1399999999999999</c:v>
                </c:pt>
                <c:pt idx="45">
                  <c:v>1.1499999999999999</c:v>
                </c:pt>
                <c:pt idx="46">
                  <c:v>1.1499999999999999</c:v>
                </c:pt>
                <c:pt idx="47">
                  <c:v>1.1599999999999999</c:v>
                </c:pt>
                <c:pt idx="48">
                  <c:v>1.1599999999999999</c:v>
                </c:pt>
                <c:pt idx="49">
                  <c:v>1.1599999999999999</c:v>
                </c:pt>
                <c:pt idx="50">
                  <c:v>1.1599999999999999</c:v>
                </c:pt>
                <c:pt idx="51">
                  <c:v>1.17</c:v>
                </c:pt>
                <c:pt idx="52">
                  <c:v>1.17</c:v>
                </c:pt>
                <c:pt idx="53">
                  <c:v>1.17</c:v>
                </c:pt>
                <c:pt idx="54">
                  <c:v>1.18</c:v>
                </c:pt>
                <c:pt idx="55">
                  <c:v>1.18</c:v>
                </c:pt>
                <c:pt idx="56">
                  <c:v>1.18</c:v>
                </c:pt>
                <c:pt idx="57">
                  <c:v>1.18</c:v>
                </c:pt>
                <c:pt idx="58">
                  <c:v>1.18</c:v>
                </c:pt>
                <c:pt idx="59">
                  <c:v>1.18</c:v>
                </c:pt>
                <c:pt idx="60">
                  <c:v>1.18</c:v>
                </c:pt>
                <c:pt idx="61">
                  <c:v>1.19</c:v>
                </c:pt>
                <c:pt idx="62">
                  <c:v>1.19</c:v>
                </c:pt>
                <c:pt idx="63">
                  <c:v>1.19</c:v>
                </c:pt>
                <c:pt idx="64">
                  <c:v>1.19</c:v>
                </c:pt>
                <c:pt idx="65">
                  <c:v>1.19</c:v>
                </c:pt>
                <c:pt idx="66">
                  <c:v>1.19</c:v>
                </c:pt>
                <c:pt idx="67">
                  <c:v>1.19</c:v>
                </c:pt>
                <c:pt idx="68">
                  <c:v>1.19</c:v>
                </c:pt>
                <c:pt idx="69">
                  <c:v>1.19</c:v>
                </c:pt>
                <c:pt idx="70">
                  <c:v>1.19</c:v>
                </c:pt>
                <c:pt idx="71">
                  <c:v>1.2</c:v>
                </c:pt>
                <c:pt idx="72">
                  <c:v>1.2</c:v>
                </c:pt>
                <c:pt idx="73">
                  <c:v>1.2</c:v>
                </c:pt>
                <c:pt idx="74">
                  <c:v>1.2</c:v>
                </c:pt>
                <c:pt idx="75">
                  <c:v>1.2</c:v>
                </c:pt>
                <c:pt idx="76">
                  <c:v>1.21</c:v>
                </c:pt>
                <c:pt idx="77">
                  <c:v>1.21</c:v>
                </c:pt>
                <c:pt idx="78">
                  <c:v>1.21</c:v>
                </c:pt>
                <c:pt idx="79">
                  <c:v>1.21</c:v>
                </c:pt>
                <c:pt idx="80">
                  <c:v>1.21</c:v>
                </c:pt>
                <c:pt idx="81">
                  <c:v>1.21</c:v>
                </c:pt>
                <c:pt idx="82">
                  <c:v>1.21</c:v>
                </c:pt>
                <c:pt idx="83">
                  <c:v>1.21</c:v>
                </c:pt>
                <c:pt idx="84">
                  <c:v>1.21</c:v>
                </c:pt>
                <c:pt idx="85">
                  <c:v>1.21</c:v>
                </c:pt>
                <c:pt idx="86">
                  <c:v>1.21</c:v>
                </c:pt>
                <c:pt idx="87">
                  <c:v>1.21</c:v>
                </c:pt>
                <c:pt idx="88">
                  <c:v>1.21</c:v>
                </c:pt>
                <c:pt idx="89">
                  <c:v>1.21</c:v>
                </c:pt>
                <c:pt idx="90">
                  <c:v>1.21</c:v>
                </c:pt>
                <c:pt idx="91">
                  <c:v>1.21</c:v>
                </c:pt>
                <c:pt idx="92">
                  <c:v>1.21</c:v>
                </c:pt>
                <c:pt idx="93">
                  <c:v>1.21</c:v>
                </c:pt>
                <c:pt idx="94">
                  <c:v>1.21</c:v>
                </c:pt>
                <c:pt idx="95">
                  <c:v>1.21</c:v>
                </c:pt>
                <c:pt idx="96">
                  <c:v>1.21</c:v>
                </c:pt>
                <c:pt idx="97">
                  <c:v>1.21</c:v>
                </c:pt>
                <c:pt idx="98">
                  <c:v>1.21</c:v>
                </c:pt>
                <c:pt idx="99">
                  <c:v>1.21</c:v>
                </c:pt>
                <c:pt idx="100">
                  <c:v>1.21</c:v>
                </c:pt>
                <c:pt idx="101">
                  <c:v>1.21</c:v>
                </c:pt>
                <c:pt idx="102">
                  <c:v>1.21</c:v>
                </c:pt>
                <c:pt idx="103">
                  <c:v>1.21</c:v>
                </c:pt>
                <c:pt idx="104">
                  <c:v>1.21</c:v>
                </c:pt>
                <c:pt idx="105">
                  <c:v>1.21</c:v>
                </c:pt>
                <c:pt idx="106">
                  <c:v>1.21</c:v>
                </c:pt>
                <c:pt idx="107">
                  <c:v>1.21</c:v>
                </c:pt>
                <c:pt idx="108">
                  <c:v>1.21</c:v>
                </c:pt>
                <c:pt idx="109">
                  <c:v>1.21</c:v>
                </c:pt>
                <c:pt idx="110">
                  <c:v>1.21</c:v>
                </c:pt>
                <c:pt idx="111">
                  <c:v>1.21</c:v>
                </c:pt>
                <c:pt idx="112">
                  <c:v>1.21</c:v>
                </c:pt>
                <c:pt idx="113">
                  <c:v>1.21</c:v>
                </c:pt>
                <c:pt idx="114">
                  <c:v>1.21</c:v>
                </c:pt>
                <c:pt idx="115">
                  <c:v>1.21</c:v>
                </c:pt>
                <c:pt idx="116">
                  <c:v>1.21</c:v>
                </c:pt>
                <c:pt idx="117">
                  <c:v>1.21</c:v>
                </c:pt>
                <c:pt idx="118">
                  <c:v>1.21</c:v>
                </c:pt>
                <c:pt idx="119">
                  <c:v>1.21</c:v>
                </c:pt>
                <c:pt idx="120">
                  <c:v>1.21</c:v>
                </c:pt>
                <c:pt idx="121">
                  <c:v>1.22</c:v>
                </c:pt>
                <c:pt idx="122">
                  <c:v>1.22</c:v>
                </c:pt>
                <c:pt idx="123">
                  <c:v>1.22</c:v>
                </c:pt>
                <c:pt idx="124">
                  <c:v>1.22</c:v>
                </c:pt>
                <c:pt idx="125">
                  <c:v>1.22</c:v>
                </c:pt>
                <c:pt idx="126">
                  <c:v>1.22</c:v>
                </c:pt>
                <c:pt idx="127">
                  <c:v>1.22</c:v>
                </c:pt>
                <c:pt idx="128">
                  <c:v>1.22</c:v>
                </c:pt>
                <c:pt idx="129">
                  <c:v>1.22</c:v>
                </c:pt>
                <c:pt idx="130">
                  <c:v>1.22</c:v>
                </c:pt>
                <c:pt idx="131">
                  <c:v>1.22</c:v>
                </c:pt>
                <c:pt idx="132">
                  <c:v>1.22</c:v>
                </c:pt>
                <c:pt idx="133">
                  <c:v>1.22</c:v>
                </c:pt>
                <c:pt idx="134">
                  <c:v>1.22</c:v>
                </c:pt>
                <c:pt idx="135">
                  <c:v>1.22</c:v>
                </c:pt>
                <c:pt idx="136">
                  <c:v>1.22</c:v>
                </c:pt>
                <c:pt idx="137">
                  <c:v>1.22</c:v>
                </c:pt>
                <c:pt idx="138">
                  <c:v>1.22</c:v>
                </c:pt>
                <c:pt idx="139">
                  <c:v>1.22</c:v>
                </c:pt>
                <c:pt idx="140">
                  <c:v>1.22</c:v>
                </c:pt>
                <c:pt idx="141">
                  <c:v>1.22</c:v>
                </c:pt>
                <c:pt idx="142">
                  <c:v>1.22</c:v>
                </c:pt>
                <c:pt idx="143">
                  <c:v>1.22</c:v>
                </c:pt>
                <c:pt idx="144">
                  <c:v>1.22</c:v>
                </c:pt>
                <c:pt idx="145">
                  <c:v>1.22</c:v>
                </c:pt>
                <c:pt idx="146">
                  <c:v>1.22</c:v>
                </c:pt>
                <c:pt idx="147">
                  <c:v>1.22</c:v>
                </c:pt>
                <c:pt idx="148">
                  <c:v>1.22</c:v>
                </c:pt>
                <c:pt idx="149">
                  <c:v>1.22</c:v>
                </c:pt>
                <c:pt idx="150">
                  <c:v>1.22</c:v>
                </c:pt>
                <c:pt idx="151">
                  <c:v>1.22</c:v>
                </c:pt>
                <c:pt idx="152">
                  <c:v>1.22</c:v>
                </c:pt>
                <c:pt idx="153">
                  <c:v>1.22</c:v>
                </c:pt>
                <c:pt idx="154">
                  <c:v>1.22</c:v>
                </c:pt>
                <c:pt idx="155">
                  <c:v>1.22</c:v>
                </c:pt>
                <c:pt idx="156">
                  <c:v>1.22</c:v>
                </c:pt>
                <c:pt idx="157">
                  <c:v>1.22</c:v>
                </c:pt>
                <c:pt idx="158">
                  <c:v>1.22</c:v>
                </c:pt>
                <c:pt idx="159">
                  <c:v>1.22</c:v>
                </c:pt>
                <c:pt idx="160">
                  <c:v>1.22</c:v>
                </c:pt>
                <c:pt idx="161">
                  <c:v>1.22</c:v>
                </c:pt>
                <c:pt idx="162">
                  <c:v>1.22</c:v>
                </c:pt>
                <c:pt idx="163">
                  <c:v>1.22</c:v>
                </c:pt>
                <c:pt idx="164">
                  <c:v>1.22</c:v>
                </c:pt>
                <c:pt idx="165">
                  <c:v>1.22</c:v>
                </c:pt>
                <c:pt idx="166">
                  <c:v>1.22</c:v>
                </c:pt>
                <c:pt idx="167">
                  <c:v>1.22</c:v>
                </c:pt>
                <c:pt idx="168">
                  <c:v>1.22</c:v>
                </c:pt>
                <c:pt idx="169">
                  <c:v>1.22</c:v>
                </c:pt>
                <c:pt idx="170">
                  <c:v>1.22</c:v>
                </c:pt>
                <c:pt idx="171">
                  <c:v>1.22</c:v>
                </c:pt>
                <c:pt idx="172">
                  <c:v>1.22</c:v>
                </c:pt>
                <c:pt idx="173">
                  <c:v>1.22</c:v>
                </c:pt>
                <c:pt idx="174">
                  <c:v>1.22</c:v>
                </c:pt>
                <c:pt idx="175">
                  <c:v>1.22</c:v>
                </c:pt>
                <c:pt idx="176">
                  <c:v>1.22</c:v>
                </c:pt>
                <c:pt idx="177">
                  <c:v>1.22</c:v>
                </c:pt>
                <c:pt idx="178">
                  <c:v>1.22</c:v>
                </c:pt>
                <c:pt idx="179">
                  <c:v>1.22</c:v>
                </c:pt>
                <c:pt idx="180">
                  <c:v>1.22</c:v>
                </c:pt>
                <c:pt idx="181">
                  <c:v>1.22</c:v>
                </c:pt>
                <c:pt idx="182">
                  <c:v>1.22</c:v>
                </c:pt>
                <c:pt idx="183">
                  <c:v>1.22</c:v>
                </c:pt>
                <c:pt idx="184">
                  <c:v>1.22</c:v>
                </c:pt>
                <c:pt idx="185">
                  <c:v>1.22</c:v>
                </c:pt>
                <c:pt idx="186">
                  <c:v>1.22</c:v>
                </c:pt>
                <c:pt idx="187">
                  <c:v>1.22</c:v>
                </c:pt>
                <c:pt idx="188">
                  <c:v>1.22</c:v>
                </c:pt>
                <c:pt idx="189">
                  <c:v>1.22</c:v>
                </c:pt>
                <c:pt idx="190">
                  <c:v>1.22</c:v>
                </c:pt>
                <c:pt idx="191">
                  <c:v>1.22</c:v>
                </c:pt>
                <c:pt idx="192">
                  <c:v>1.22</c:v>
                </c:pt>
                <c:pt idx="193">
                  <c:v>1.22</c:v>
                </c:pt>
                <c:pt idx="194">
                  <c:v>1.22</c:v>
                </c:pt>
                <c:pt idx="195">
                  <c:v>1.22</c:v>
                </c:pt>
                <c:pt idx="196">
                  <c:v>1.22</c:v>
                </c:pt>
                <c:pt idx="197">
                  <c:v>1.22</c:v>
                </c:pt>
                <c:pt idx="198">
                  <c:v>1.22</c:v>
                </c:pt>
                <c:pt idx="199">
                  <c:v>1.22</c:v>
                </c:pt>
                <c:pt idx="200">
                  <c:v>1.22</c:v>
                </c:pt>
                <c:pt idx="201">
                  <c:v>1.22</c:v>
                </c:pt>
                <c:pt idx="202">
                  <c:v>1.22</c:v>
                </c:pt>
                <c:pt idx="203">
                  <c:v>1.22</c:v>
                </c:pt>
                <c:pt idx="204">
                  <c:v>1.23</c:v>
                </c:pt>
                <c:pt idx="205">
                  <c:v>1.23</c:v>
                </c:pt>
                <c:pt idx="206">
                  <c:v>1.23</c:v>
                </c:pt>
                <c:pt idx="207">
                  <c:v>1.23</c:v>
                </c:pt>
                <c:pt idx="208">
                  <c:v>1.23</c:v>
                </c:pt>
                <c:pt idx="209">
                  <c:v>1.23</c:v>
                </c:pt>
                <c:pt idx="210">
                  <c:v>1.23</c:v>
                </c:pt>
                <c:pt idx="211">
                  <c:v>1.23</c:v>
                </c:pt>
                <c:pt idx="212">
                  <c:v>1.23</c:v>
                </c:pt>
                <c:pt idx="213">
                  <c:v>1.23</c:v>
                </c:pt>
                <c:pt idx="214">
                  <c:v>1.23</c:v>
                </c:pt>
                <c:pt idx="215">
                  <c:v>1.23</c:v>
                </c:pt>
                <c:pt idx="216">
                  <c:v>1.23</c:v>
                </c:pt>
                <c:pt idx="217">
                  <c:v>1.23</c:v>
                </c:pt>
                <c:pt idx="218">
                  <c:v>1.23</c:v>
                </c:pt>
                <c:pt idx="219">
                  <c:v>1.23</c:v>
                </c:pt>
                <c:pt idx="220">
                  <c:v>1.23</c:v>
                </c:pt>
                <c:pt idx="221">
                  <c:v>1.23</c:v>
                </c:pt>
                <c:pt idx="222">
                  <c:v>1.23</c:v>
                </c:pt>
                <c:pt idx="223">
                  <c:v>1.23</c:v>
                </c:pt>
                <c:pt idx="224">
                  <c:v>1.23</c:v>
                </c:pt>
                <c:pt idx="225">
                  <c:v>1.23</c:v>
                </c:pt>
                <c:pt idx="226">
                  <c:v>1.23</c:v>
                </c:pt>
                <c:pt idx="227">
                  <c:v>1.23</c:v>
                </c:pt>
                <c:pt idx="228">
                  <c:v>1.23</c:v>
                </c:pt>
                <c:pt idx="229">
                  <c:v>1.23</c:v>
                </c:pt>
                <c:pt idx="230">
                  <c:v>1.23</c:v>
                </c:pt>
                <c:pt idx="231">
                  <c:v>1.23</c:v>
                </c:pt>
                <c:pt idx="232">
                  <c:v>1.23</c:v>
                </c:pt>
                <c:pt idx="233">
                  <c:v>1.24</c:v>
                </c:pt>
                <c:pt idx="234">
                  <c:v>1.24</c:v>
                </c:pt>
                <c:pt idx="235">
                  <c:v>1.24</c:v>
                </c:pt>
                <c:pt idx="236">
                  <c:v>1.24</c:v>
                </c:pt>
                <c:pt idx="237">
                  <c:v>1.24</c:v>
                </c:pt>
                <c:pt idx="238">
                  <c:v>1.24</c:v>
                </c:pt>
                <c:pt idx="239">
                  <c:v>1.24</c:v>
                </c:pt>
                <c:pt idx="240">
                  <c:v>1.24</c:v>
                </c:pt>
                <c:pt idx="241">
                  <c:v>1.24</c:v>
                </c:pt>
                <c:pt idx="242">
                  <c:v>1.24</c:v>
                </c:pt>
                <c:pt idx="243">
                  <c:v>1.24</c:v>
                </c:pt>
                <c:pt idx="244">
                  <c:v>1.24</c:v>
                </c:pt>
                <c:pt idx="245">
                  <c:v>1.24</c:v>
                </c:pt>
                <c:pt idx="246">
                  <c:v>1.24</c:v>
                </c:pt>
                <c:pt idx="247">
                  <c:v>1.24</c:v>
                </c:pt>
                <c:pt idx="248">
                  <c:v>1.24</c:v>
                </c:pt>
                <c:pt idx="249">
                  <c:v>1.24</c:v>
                </c:pt>
                <c:pt idx="250">
                  <c:v>1.24</c:v>
                </c:pt>
                <c:pt idx="251">
                  <c:v>1.24</c:v>
                </c:pt>
                <c:pt idx="252">
                  <c:v>1.24</c:v>
                </c:pt>
                <c:pt idx="253">
                  <c:v>1.24</c:v>
                </c:pt>
                <c:pt idx="254">
                  <c:v>1.24</c:v>
                </c:pt>
                <c:pt idx="255">
                  <c:v>1.24</c:v>
                </c:pt>
                <c:pt idx="256">
                  <c:v>1.24</c:v>
                </c:pt>
                <c:pt idx="257">
                  <c:v>1.24</c:v>
                </c:pt>
                <c:pt idx="258">
                  <c:v>1.24</c:v>
                </c:pt>
                <c:pt idx="259">
                  <c:v>1.24</c:v>
                </c:pt>
                <c:pt idx="260">
                  <c:v>1.25</c:v>
                </c:pt>
                <c:pt idx="261">
                  <c:v>1.25</c:v>
                </c:pt>
                <c:pt idx="262">
                  <c:v>1.25</c:v>
                </c:pt>
                <c:pt idx="263">
                  <c:v>1.25</c:v>
                </c:pt>
                <c:pt idx="264">
                  <c:v>1.25</c:v>
                </c:pt>
                <c:pt idx="265">
                  <c:v>1.25</c:v>
                </c:pt>
                <c:pt idx="266">
                  <c:v>1.25</c:v>
                </c:pt>
                <c:pt idx="267">
                  <c:v>1.25</c:v>
                </c:pt>
                <c:pt idx="268">
                  <c:v>1.25</c:v>
                </c:pt>
                <c:pt idx="269">
                  <c:v>1.25</c:v>
                </c:pt>
                <c:pt idx="270">
                  <c:v>1.25</c:v>
                </c:pt>
                <c:pt idx="271">
                  <c:v>1.26</c:v>
                </c:pt>
                <c:pt idx="272">
                  <c:v>1.26</c:v>
                </c:pt>
                <c:pt idx="273">
                  <c:v>1.26</c:v>
                </c:pt>
                <c:pt idx="274">
                  <c:v>1.26</c:v>
                </c:pt>
                <c:pt idx="275">
                  <c:v>1.26</c:v>
                </c:pt>
                <c:pt idx="276">
                  <c:v>1.26</c:v>
                </c:pt>
                <c:pt idx="277">
                  <c:v>1.26</c:v>
                </c:pt>
                <c:pt idx="278">
                  <c:v>1.26</c:v>
                </c:pt>
                <c:pt idx="279">
                  <c:v>1.26</c:v>
                </c:pt>
                <c:pt idx="280">
                  <c:v>1.26</c:v>
                </c:pt>
                <c:pt idx="281">
                  <c:v>1.27</c:v>
                </c:pt>
                <c:pt idx="282">
                  <c:v>1.27</c:v>
                </c:pt>
                <c:pt idx="283">
                  <c:v>1.27</c:v>
                </c:pt>
                <c:pt idx="284">
                  <c:v>1.27</c:v>
                </c:pt>
                <c:pt idx="285">
                  <c:v>1.27</c:v>
                </c:pt>
                <c:pt idx="286">
                  <c:v>1.27</c:v>
                </c:pt>
                <c:pt idx="287">
                  <c:v>1.27</c:v>
                </c:pt>
                <c:pt idx="288">
                  <c:v>1.27</c:v>
                </c:pt>
                <c:pt idx="289">
                  <c:v>1.27</c:v>
                </c:pt>
                <c:pt idx="290">
                  <c:v>1.28</c:v>
                </c:pt>
                <c:pt idx="291">
                  <c:v>1.28</c:v>
                </c:pt>
                <c:pt idx="292">
                  <c:v>1.28</c:v>
                </c:pt>
                <c:pt idx="293">
                  <c:v>1.28</c:v>
                </c:pt>
                <c:pt idx="294">
                  <c:v>1.28</c:v>
                </c:pt>
                <c:pt idx="295">
                  <c:v>1.28</c:v>
                </c:pt>
                <c:pt idx="296">
                  <c:v>1.28</c:v>
                </c:pt>
                <c:pt idx="297">
                  <c:v>1.28</c:v>
                </c:pt>
                <c:pt idx="298">
                  <c:v>1.29</c:v>
                </c:pt>
                <c:pt idx="299">
                  <c:v>1.29</c:v>
                </c:pt>
                <c:pt idx="300">
                  <c:v>1.29</c:v>
                </c:pt>
                <c:pt idx="301">
                  <c:v>1.29</c:v>
                </c:pt>
                <c:pt idx="302">
                  <c:v>1.29</c:v>
                </c:pt>
                <c:pt idx="303">
                  <c:v>1.29</c:v>
                </c:pt>
                <c:pt idx="304">
                  <c:v>1.29</c:v>
                </c:pt>
                <c:pt idx="305">
                  <c:v>1.3</c:v>
                </c:pt>
                <c:pt idx="306">
                  <c:v>1.3</c:v>
                </c:pt>
                <c:pt idx="307">
                  <c:v>1.3</c:v>
                </c:pt>
                <c:pt idx="308">
                  <c:v>1.3</c:v>
                </c:pt>
                <c:pt idx="309">
                  <c:v>1.3</c:v>
                </c:pt>
                <c:pt idx="310">
                  <c:v>1.3</c:v>
                </c:pt>
                <c:pt idx="311">
                  <c:v>1.31</c:v>
                </c:pt>
                <c:pt idx="312">
                  <c:v>1.31</c:v>
                </c:pt>
                <c:pt idx="313">
                  <c:v>1.31</c:v>
                </c:pt>
                <c:pt idx="314">
                  <c:v>1.31</c:v>
                </c:pt>
                <c:pt idx="315">
                  <c:v>1.31</c:v>
                </c:pt>
                <c:pt idx="316">
                  <c:v>1.31</c:v>
                </c:pt>
                <c:pt idx="317">
                  <c:v>1.32</c:v>
                </c:pt>
                <c:pt idx="318">
                  <c:v>1.32</c:v>
                </c:pt>
                <c:pt idx="319">
                  <c:v>1.32</c:v>
                </c:pt>
                <c:pt idx="320">
                  <c:v>1.32</c:v>
                </c:pt>
                <c:pt idx="321">
                  <c:v>1.32</c:v>
                </c:pt>
                <c:pt idx="322">
                  <c:v>1.33</c:v>
                </c:pt>
                <c:pt idx="323">
                  <c:v>1.33</c:v>
                </c:pt>
                <c:pt idx="324">
                  <c:v>1.33</c:v>
                </c:pt>
                <c:pt idx="325">
                  <c:v>1.33</c:v>
                </c:pt>
                <c:pt idx="326">
                  <c:v>1.33</c:v>
                </c:pt>
                <c:pt idx="327">
                  <c:v>1.34</c:v>
                </c:pt>
                <c:pt idx="328">
                  <c:v>1.34</c:v>
                </c:pt>
                <c:pt idx="329">
                  <c:v>1.34</c:v>
                </c:pt>
                <c:pt idx="330">
                  <c:v>1.34</c:v>
                </c:pt>
                <c:pt idx="331">
                  <c:v>1.35</c:v>
                </c:pt>
                <c:pt idx="332">
                  <c:v>1.35</c:v>
                </c:pt>
                <c:pt idx="333">
                  <c:v>1.35</c:v>
                </c:pt>
                <c:pt idx="334">
                  <c:v>1.35</c:v>
                </c:pt>
                <c:pt idx="335">
                  <c:v>1.35</c:v>
                </c:pt>
                <c:pt idx="336">
                  <c:v>1.35</c:v>
                </c:pt>
                <c:pt idx="337">
                  <c:v>1.35</c:v>
                </c:pt>
                <c:pt idx="338">
                  <c:v>1.36</c:v>
                </c:pt>
                <c:pt idx="339">
                  <c:v>1.36</c:v>
                </c:pt>
                <c:pt idx="340">
                  <c:v>1.36</c:v>
                </c:pt>
                <c:pt idx="341">
                  <c:v>1.36</c:v>
                </c:pt>
                <c:pt idx="342">
                  <c:v>1.36</c:v>
                </c:pt>
                <c:pt idx="343">
                  <c:v>1.36</c:v>
                </c:pt>
                <c:pt idx="344">
                  <c:v>1.36</c:v>
                </c:pt>
                <c:pt idx="345">
                  <c:v>1.36</c:v>
                </c:pt>
                <c:pt idx="346">
                  <c:v>1.36</c:v>
                </c:pt>
                <c:pt idx="347">
                  <c:v>1.36</c:v>
                </c:pt>
                <c:pt idx="348">
                  <c:v>1.36</c:v>
                </c:pt>
                <c:pt idx="349">
                  <c:v>1.37</c:v>
                </c:pt>
                <c:pt idx="350">
                  <c:v>1.37</c:v>
                </c:pt>
                <c:pt idx="351">
                  <c:v>1.37</c:v>
                </c:pt>
                <c:pt idx="352">
                  <c:v>1.37</c:v>
                </c:pt>
                <c:pt idx="353">
                  <c:v>1.37</c:v>
                </c:pt>
                <c:pt idx="354">
                  <c:v>1.37</c:v>
                </c:pt>
                <c:pt idx="355">
                  <c:v>1.38</c:v>
                </c:pt>
                <c:pt idx="356">
                  <c:v>1.38</c:v>
                </c:pt>
                <c:pt idx="357">
                  <c:v>1.38</c:v>
                </c:pt>
                <c:pt idx="358">
                  <c:v>1.38</c:v>
                </c:pt>
                <c:pt idx="359">
                  <c:v>1.39</c:v>
                </c:pt>
                <c:pt idx="360">
                  <c:v>1.39</c:v>
                </c:pt>
                <c:pt idx="361">
                  <c:v>1.39</c:v>
                </c:pt>
                <c:pt idx="362">
                  <c:v>1.39</c:v>
                </c:pt>
                <c:pt idx="363">
                  <c:v>1.4</c:v>
                </c:pt>
                <c:pt idx="364">
                  <c:v>1.4</c:v>
                </c:pt>
                <c:pt idx="365">
                  <c:v>1.4</c:v>
                </c:pt>
                <c:pt idx="366">
                  <c:v>1.4</c:v>
                </c:pt>
                <c:pt idx="367">
                  <c:v>1.41</c:v>
                </c:pt>
                <c:pt idx="368">
                  <c:v>1.41</c:v>
                </c:pt>
                <c:pt idx="369">
                  <c:v>1.41</c:v>
                </c:pt>
                <c:pt idx="370">
                  <c:v>1.42</c:v>
                </c:pt>
                <c:pt idx="371">
                  <c:v>1.42</c:v>
                </c:pt>
                <c:pt idx="372">
                  <c:v>1.42</c:v>
                </c:pt>
                <c:pt idx="373">
                  <c:v>1.43</c:v>
                </c:pt>
                <c:pt idx="374">
                  <c:v>1.43</c:v>
                </c:pt>
                <c:pt idx="375">
                  <c:v>1.43</c:v>
                </c:pt>
                <c:pt idx="376">
                  <c:v>1.44</c:v>
                </c:pt>
                <c:pt idx="377">
                  <c:v>1.44</c:v>
                </c:pt>
                <c:pt idx="378">
                  <c:v>1.44</c:v>
                </c:pt>
                <c:pt idx="379">
                  <c:v>1.45</c:v>
                </c:pt>
                <c:pt idx="380">
                  <c:v>1.45</c:v>
                </c:pt>
                <c:pt idx="381">
                  <c:v>1.46</c:v>
                </c:pt>
                <c:pt idx="382">
                  <c:v>1.46</c:v>
                </c:pt>
                <c:pt idx="383">
                  <c:v>1.46</c:v>
                </c:pt>
                <c:pt idx="384">
                  <c:v>1.47</c:v>
                </c:pt>
                <c:pt idx="385">
                  <c:v>1.47</c:v>
                </c:pt>
                <c:pt idx="386">
                  <c:v>1.47</c:v>
                </c:pt>
                <c:pt idx="387">
                  <c:v>1.47</c:v>
                </c:pt>
                <c:pt idx="388">
                  <c:v>1.47</c:v>
                </c:pt>
                <c:pt idx="389">
                  <c:v>1.47</c:v>
                </c:pt>
                <c:pt idx="390">
                  <c:v>1.48</c:v>
                </c:pt>
                <c:pt idx="391">
                  <c:v>1.48</c:v>
                </c:pt>
                <c:pt idx="392">
                  <c:v>1.48</c:v>
                </c:pt>
                <c:pt idx="393">
                  <c:v>1.48</c:v>
                </c:pt>
                <c:pt idx="394">
                  <c:v>1.48</c:v>
                </c:pt>
                <c:pt idx="395">
                  <c:v>1.49</c:v>
                </c:pt>
                <c:pt idx="396">
                  <c:v>1.49</c:v>
                </c:pt>
                <c:pt idx="397">
                  <c:v>1.49</c:v>
                </c:pt>
                <c:pt idx="398">
                  <c:v>1.5</c:v>
                </c:pt>
                <c:pt idx="399">
                  <c:v>1.5</c:v>
                </c:pt>
                <c:pt idx="400">
                  <c:v>1.5</c:v>
                </c:pt>
                <c:pt idx="401">
                  <c:v>1.51</c:v>
                </c:pt>
                <c:pt idx="402">
                  <c:v>1.51</c:v>
                </c:pt>
                <c:pt idx="403">
                  <c:v>1.51</c:v>
                </c:pt>
                <c:pt idx="404">
                  <c:v>1.52</c:v>
                </c:pt>
                <c:pt idx="405">
                  <c:v>1.52</c:v>
                </c:pt>
                <c:pt idx="406">
                  <c:v>1.53</c:v>
                </c:pt>
                <c:pt idx="407">
                  <c:v>1.53</c:v>
                </c:pt>
                <c:pt idx="408">
                  <c:v>1.54</c:v>
                </c:pt>
                <c:pt idx="409">
                  <c:v>1.54</c:v>
                </c:pt>
                <c:pt idx="410">
                  <c:v>1.55</c:v>
                </c:pt>
                <c:pt idx="411">
                  <c:v>1.55</c:v>
                </c:pt>
                <c:pt idx="412">
                  <c:v>1.55</c:v>
                </c:pt>
                <c:pt idx="413">
                  <c:v>1.56</c:v>
                </c:pt>
                <c:pt idx="414">
                  <c:v>1.56</c:v>
                </c:pt>
                <c:pt idx="415">
                  <c:v>1.56</c:v>
                </c:pt>
                <c:pt idx="416">
                  <c:v>1.56</c:v>
                </c:pt>
                <c:pt idx="417">
                  <c:v>1.57</c:v>
                </c:pt>
                <c:pt idx="418">
                  <c:v>1.57</c:v>
                </c:pt>
                <c:pt idx="419">
                  <c:v>1.57</c:v>
                </c:pt>
                <c:pt idx="420">
                  <c:v>1.57</c:v>
                </c:pt>
                <c:pt idx="421">
                  <c:v>1.58</c:v>
                </c:pt>
                <c:pt idx="422">
                  <c:v>1.58</c:v>
                </c:pt>
                <c:pt idx="423">
                  <c:v>1.58</c:v>
                </c:pt>
                <c:pt idx="424">
                  <c:v>1.59</c:v>
                </c:pt>
                <c:pt idx="425">
                  <c:v>1.59</c:v>
                </c:pt>
                <c:pt idx="426">
                  <c:v>1.59</c:v>
                </c:pt>
                <c:pt idx="427">
                  <c:v>1.59</c:v>
                </c:pt>
                <c:pt idx="428">
                  <c:v>1.6</c:v>
                </c:pt>
                <c:pt idx="429">
                  <c:v>1.6</c:v>
                </c:pt>
                <c:pt idx="430">
                  <c:v>1.6</c:v>
                </c:pt>
                <c:pt idx="431">
                  <c:v>1.6</c:v>
                </c:pt>
                <c:pt idx="432">
                  <c:v>1.61</c:v>
                </c:pt>
                <c:pt idx="433">
                  <c:v>1.61</c:v>
                </c:pt>
                <c:pt idx="434">
                  <c:v>1.61</c:v>
                </c:pt>
                <c:pt idx="435">
                  <c:v>1.62</c:v>
                </c:pt>
                <c:pt idx="436">
                  <c:v>1.62</c:v>
                </c:pt>
                <c:pt idx="437">
                  <c:v>1.63</c:v>
                </c:pt>
                <c:pt idx="438">
                  <c:v>1.63</c:v>
                </c:pt>
                <c:pt idx="439">
                  <c:v>1.63</c:v>
                </c:pt>
                <c:pt idx="440">
                  <c:v>1.64</c:v>
                </c:pt>
                <c:pt idx="441">
                  <c:v>1.64</c:v>
                </c:pt>
                <c:pt idx="442">
                  <c:v>1.64</c:v>
                </c:pt>
                <c:pt idx="443">
                  <c:v>1.65</c:v>
                </c:pt>
                <c:pt idx="444">
                  <c:v>1.65</c:v>
                </c:pt>
                <c:pt idx="445">
                  <c:v>1.66</c:v>
                </c:pt>
                <c:pt idx="446">
                  <c:v>1.66</c:v>
                </c:pt>
                <c:pt idx="447">
                  <c:v>1.66</c:v>
                </c:pt>
                <c:pt idx="448">
                  <c:v>1.67</c:v>
                </c:pt>
                <c:pt idx="449">
                  <c:v>1.67</c:v>
                </c:pt>
                <c:pt idx="450">
                  <c:v>1.68</c:v>
                </c:pt>
                <c:pt idx="451">
                  <c:v>1.68</c:v>
                </c:pt>
                <c:pt idx="452">
                  <c:v>1.69</c:v>
                </c:pt>
                <c:pt idx="453">
                  <c:v>1.69</c:v>
                </c:pt>
                <c:pt idx="454">
                  <c:v>1.69</c:v>
                </c:pt>
                <c:pt idx="455">
                  <c:v>1.7</c:v>
                </c:pt>
                <c:pt idx="456">
                  <c:v>1.7</c:v>
                </c:pt>
                <c:pt idx="457">
                  <c:v>1.71</c:v>
                </c:pt>
                <c:pt idx="458">
                  <c:v>1.71</c:v>
                </c:pt>
                <c:pt idx="459">
                  <c:v>1.72</c:v>
                </c:pt>
                <c:pt idx="460">
                  <c:v>1.72</c:v>
                </c:pt>
                <c:pt idx="461">
                  <c:v>1.73</c:v>
                </c:pt>
                <c:pt idx="462">
                  <c:v>1.73</c:v>
                </c:pt>
                <c:pt idx="463">
                  <c:v>1.74</c:v>
                </c:pt>
                <c:pt idx="464">
                  <c:v>1.74</c:v>
                </c:pt>
                <c:pt idx="465">
                  <c:v>1.75</c:v>
                </c:pt>
                <c:pt idx="466">
                  <c:v>1.75</c:v>
                </c:pt>
                <c:pt idx="467">
                  <c:v>1.76</c:v>
                </c:pt>
                <c:pt idx="468">
                  <c:v>1.76</c:v>
                </c:pt>
                <c:pt idx="469">
                  <c:v>1.77</c:v>
                </c:pt>
                <c:pt idx="470">
                  <c:v>1.78</c:v>
                </c:pt>
                <c:pt idx="471">
                  <c:v>1.78</c:v>
                </c:pt>
                <c:pt idx="472">
                  <c:v>1.79</c:v>
                </c:pt>
                <c:pt idx="473">
                  <c:v>1.79</c:v>
                </c:pt>
                <c:pt idx="474">
                  <c:v>1.8</c:v>
                </c:pt>
                <c:pt idx="475">
                  <c:v>1.81</c:v>
                </c:pt>
                <c:pt idx="476">
                  <c:v>1.81</c:v>
                </c:pt>
                <c:pt idx="477">
                  <c:v>1.82</c:v>
                </c:pt>
                <c:pt idx="478">
                  <c:v>1.82</c:v>
                </c:pt>
                <c:pt idx="479">
                  <c:v>1.83</c:v>
                </c:pt>
                <c:pt idx="480">
                  <c:v>1.84</c:v>
                </c:pt>
                <c:pt idx="481">
                  <c:v>1.84</c:v>
                </c:pt>
                <c:pt idx="482">
                  <c:v>1.85</c:v>
                </c:pt>
                <c:pt idx="483">
                  <c:v>1.86</c:v>
                </c:pt>
                <c:pt idx="484">
                  <c:v>1.86</c:v>
                </c:pt>
                <c:pt idx="485">
                  <c:v>1.87</c:v>
                </c:pt>
                <c:pt idx="486">
                  <c:v>1.88</c:v>
                </c:pt>
                <c:pt idx="487">
                  <c:v>1.88</c:v>
                </c:pt>
                <c:pt idx="488">
                  <c:v>1.89</c:v>
                </c:pt>
                <c:pt idx="489">
                  <c:v>1.9</c:v>
                </c:pt>
                <c:pt idx="490">
                  <c:v>1.91</c:v>
                </c:pt>
                <c:pt idx="491">
                  <c:v>1.92</c:v>
                </c:pt>
                <c:pt idx="492">
                  <c:v>1.92</c:v>
                </c:pt>
                <c:pt idx="493">
                  <c:v>1.93</c:v>
                </c:pt>
                <c:pt idx="494">
                  <c:v>1.94</c:v>
                </c:pt>
                <c:pt idx="495">
                  <c:v>1.94</c:v>
                </c:pt>
                <c:pt idx="496">
                  <c:v>1.95</c:v>
                </c:pt>
                <c:pt idx="497">
                  <c:v>1.96</c:v>
                </c:pt>
                <c:pt idx="498">
                  <c:v>1.96</c:v>
                </c:pt>
                <c:pt idx="499">
                  <c:v>1.97</c:v>
                </c:pt>
                <c:pt idx="500">
                  <c:v>1.98</c:v>
                </c:pt>
                <c:pt idx="501">
                  <c:v>1.98</c:v>
                </c:pt>
                <c:pt idx="502">
                  <c:v>1.99</c:v>
                </c:pt>
                <c:pt idx="503">
                  <c:v>2</c:v>
                </c:pt>
                <c:pt idx="504">
                  <c:v>2</c:v>
                </c:pt>
                <c:pt idx="505">
                  <c:v>2.0099999999999998</c:v>
                </c:pt>
                <c:pt idx="506">
                  <c:v>2.02</c:v>
                </c:pt>
                <c:pt idx="507">
                  <c:v>2.0299999999999998</c:v>
                </c:pt>
                <c:pt idx="508">
                  <c:v>2.04</c:v>
                </c:pt>
                <c:pt idx="509">
                  <c:v>2.0499999999999998</c:v>
                </c:pt>
                <c:pt idx="510">
                  <c:v>2.06</c:v>
                </c:pt>
                <c:pt idx="511">
                  <c:v>2.06</c:v>
                </c:pt>
                <c:pt idx="512">
                  <c:v>2.0699999999999998</c:v>
                </c:pt>
                <c:pt idx="513">
                  <c:v>2.08</c:v>
                </c:pt>
                <c:pt idx="514">
                  <c:v>2.09</c:v>
                </c:pt>
                <c:pt idx="515">
                  <c:v>2.1</c:v>
                </c:pt>
                <c:pt idx="516">
                  <c:v>2.11</c:v>
                </c:pt>
                <c:pt idx="517">
                  <c:v>2.12</c:v>
                </c:pt>
                <c:pt idx="518">
                  <c:v>2.13</c:v>
                </c:pt>
                <c:pt idx="519">
                  <c:v>2.14</c:v>
                </c:pt>
                <c:pt idx="520">
                  <c:v>2.15</c:v>
                </c:pt>
                <c:pt idx="521">
                  <c:v>2.16</c:v>
                </c:pt>
                <c:pt idx="522">
                  <c:v>2.1800000000000002</c:v>
                </c:pt>
                <c:pt idx="523">
                  <c:v>2.19</c:v>
                </c:pt>
                <c:pt idx="524">
                  <c:v>2.2000000000000002</c:v>
                </c:pt>
                <c:pt idx="525">
                  <c:v>2.21</c:v>
                </c:pt>
                <c:pt idx="526">
                  <c:v>2.2200000000000002</c:v>
                </c:pt>
                <c:pt idx="527">
                  <c:v>2.2400000000000002</c:v>
                </c:pt>
                <c:pt idx="528">
                  <c:v>2.25</c:v>
                </c:pt>
                <c:pt idx="529">
                  <c:v>2.27</c:v>
                </c:pt>
                <c:pt idx="530">
                  <c:v>2.2799999999999998</c:v>
                </c:pt>
                <c:pt idx="531">
                  <c:v>2.29</c:v>
                </c:pt>
                <c:pt idx="532">
                  <c:v>2.2999999999999998</c:v>
                </c:pt>
                <c:pt idx="533">
                  <c:v>2.3199999999999998</c:v>
                </c:pt>
                <c:pt idx="534">
                  <c:v>2.33</c:v>
                </c:pt>
                <c:pt idx="535">
                  <c:v>2.34</c:v>
                </c:pt>
                <c:pt idx="536">
                  <c:v>2.35</c:v>
                </c:pt>
                <c:pt idx="537">
                  <c:v>2.36</c:v>
                </c:pt>
                <c:pt idx="538">
                  <c:v>2.37</c:v>
                </c:pt>
                <c:pt idx="539">
                  <c:v>2.38</c:v>
                </c:pt>
                <c:pt idx="540">
                  <c:v>2.39</c:v>
                </c:pt>
                <c:pt idx="541">
                  <c:v>2.4</c:v>
                </c:pt>
                <c:pt idx="542">
                  <c:v>2.41</c:v>
                </c:pt>
                <c:pt idx="543">
                  <c:v>2.42</c:v>
                </c:pt>
                <c:pt idx="544">
                  <c:v>2.42</c:v>
                </c:pt>
                <c:pt idx="545">
                  <c:v>2.4300000000000002</c:v>
                </c:pt>
                <c:pt idx="546">
                  <c:v>2.44</c:v>
                </c:pt>
                <c:pt idx="547">
                  <c:v>2.4500000000000002</c:v>
                </c:pt>
                <c:pt idx="548">
                  <c:v>2.46</c:v>
                </c:pt>
                <c:pt idx="549">
                  <c:v>2.4700000000000002</c:v>
                </c:pt>
                <c:pt idx="550">
                  <c:v>2.48</c:v>
                </c:pt>
                <c:pt idx="551">
                  <c:v>2.4900000000000002</c:v>
                </c:pt>
                <c:pt idx="552">
                  <c:v>2.5</c:v>
                </c:pt>
                <c:pt idx="553">
                  <c:v>2.5</c:v>
                </c:pt>
                <c:pt idx="554">
                  <c:v>2.5099999999999998</c:v>
                </c:pt>
                <c:pt idx="555">
                  <c:v>2.52</c:v>
                </c:pt>
                <c:pt idx="556">
                  <c:v>2.52</c:v>
                </c:pt>
                <c:pt idx="557">
                  <c:v>2.5299999999999998</c:v>
                </c:pt>
                <c:pt idx="558">
                  <c:v>2.54</c:v>
                </c:pt>
                <c:pt idx="559">
                  <c:v>2.5499999999999998</c:v>
                </c:pt>
                <c:pt idx="560">
                  <c:v>2.56</c:v>
                </c:pt>
                <c:pt idx="561">
                  <c:v>2.57</c:v>
                </c:pt>
                <c:pt idx="562">
                  <c:v>2.58</c:v>
                </c:pt>
                <c:pt idx="563">
                  <c:v>2.59</c:v>
                </c:pt>
                <c:pt idx="564">
                  <c:v>2.6</c:v>
                </c:pt>
                <c:pt idx="565">
                  <c:v>2.61</c:v>
                </c:pt>
                <c:pt idx="566">
                  <c:v>2.62</c:v>
                </c:pt>
                <c:pt idx="567">
                  <c:v>2.63</c:v>
                </c:pt>
                <c:pt idx="568">
                  <c:v>2.65</c:v>
                </c:pt>
                <c:pt idx="569">
                  <c:v>2.66</c:v>
                </c:pt>
                <c:pt idx="570">
                  <c:v>2.68</c:v>
                </c:pt>
                <c:pt idx="571">
                  <c:v>2.7</c:v>
                </c:pt>
                <c:pt idx="572">
                  <c:v>2.71</c:v>
                </c:pt>
                <c:pt idx="573">
                  <c:v>2.73</c:v>
                </c:pt>
                <c:pt idx="574">
                  <c:v>2.75</c:v>
                </c:pt>
                <c:pt idx="575">
                  <c:v>2.76</c:v>
                </c:pt>
                <c:pt idx="576">
                  <c:v>2.78</c:v>
                </c:pt>
                <c:pt idx="577">
                  <c:v>2.8</c:v>
                </c:pt>
                <c:pt idx="578">
                  <c:v>2.81</c:v>
                </c:pt>
                <c:pt idx="579">
                  <c:v>2.83</c:v>
                </c:pt>
                <c:pt idx="580">
                  <c:v>2.86</c:v>
                </c:pt>
                <c:pt idx="581">
                  <c:v>2.87</c:v>
                </c:pt>
                <c:pt idx="582">
                  <c:v>2.89</c:v>
                </c:pt>
                <c:pt idx="583">
                  <c:v>2.91</c:v>
                </c:pt>
                <c:pt idx="584">
                  <c:v>2.93</c:v>
                </c:pt>
                <c:pt idx="585">
                  <c:v>2.95</c:v>
                </c:pt>
                <c:pt idx="586">
                  <c:v>2.96</c:v>
                </c:pt>
                <c:pt idx="587">
                  <c:v>2.99</c:v>
                </c:pt>
                <c:pt idx="588">
                  <c:v>3</c:v>
                </c:pt>
                <c:pt idx="589">
                  <c:v>3.02</c:v>
                </c:pt>
                <c:pt idx="590">
                  <c:v>3.03</c:v>
                </c:pt>
                <c:pt idx="591">
                  <c:v>3.04</c:v>
                </c:pt>
                <c:pt idx="592">
                  <c:v>3.05</c:v>
                </c:pt>
                <c:pt idx="593">
                  <c:v>3.07</c:v>
                </c:pt>
                <c:pt idx="594">
                  <c:v>3.08</c:v>
                </c:pt>
                <c:pt idx="595">
                  <c:v>3.1</c:v>
                </c:pt>
                <c:pt idx="596">
                  <c:v>3.11</c:v>
                </c:pt>
                <c:pt idx="597">
                  <c:v>3.13</c:v>
                </c:pt>
                <c:pt idx="598">
                  <c:v>3.14</c:v>
                </c:pt>
                <c:pt idx="599">
                  <c:v>3.16</c:v>
                </c:pt>
                <c:pt idx="600">
                  <c:v>3.17</c:v>
                </c:pt>
                <c:pt idx="601">
                  <c:v>3.18</c:v>
                </c:pt>
                <c:pt idx="602">
                  <c:v>3.2</c:v>
                </c:pt>
                <c:pt idx="603">
                  <c:v>3.21</c:v>
                </c:pt>
                <c:pt idx="604">
                  <c:v>3.22</c:v>
                </c:pt>
                <c:pt idx="605">
                  <c:v>3.24</c:v>
                </c:pt>
                <c:pt idx="606">
                  <c:v>3.25</c:v>
                </c:pt>
                <c:pt idx="607">
                  <c:v>3.27</c:v>
                </c:pt>
                <c:pt idx="608">
                  <c:v>3.28</c:v>
                </c:pt>
                <c:pt idx="609">
                  <c:v>3.29</c:v>
                </c:pt>
                <c:pt idx="610">
                  <c:v>3.31</c:v>
                </c:pt>
                <c:pt idx="611">
                  <c:v>3.32</c:v>
                </c:pt>
                <c:pt idx="612">
                  <c:v>3.33</c:v>
                </c:pt>
                <c:pt idx="613">
                  <c:v>3.34</c:v>
                </c:pt>
                <c:pt idx="614">
                  <c:v>3.36</c:v>
                </c:pt>
                <c:pt idx="615">
                  <c:v>3.37</c:v>
                </c:pt>
                <c:pt idx="616">
                  <c:v>3.38</c:v>
                </c:pt>
                <c:pt idx="617">
                  <c:v>3.39</c:v>
                </c:pt>
                <c:pt idx="618">
                  <c:v>3.41</c:v>
                </c:pt>
                <c:pt idx="619">
                  <c:v>3.42</c:v>
                </c:pt>
                <c:pt idx="620">
                  <c:v>3.44</c:v>
                </c:pt>
                <c:pt idx="621">
                  <c:v>3.46</c:v>
                </c:pt>
                <c:pt idx="622">
                  <c:v>3.47</c:v>
                </c:pt>
                <c:pt idx="623">
                  <c:v>3.49</c:v>
                </c:pt>
                <c:pt idx="624">
                  <c:v>3.51</c:v>
                </c:pt>
                <c:pt idx="625">
                  <c:v>3.52</c:v>
                </c:pt>
                <c:pt idx="626">
                  <c:v>3.54</c:v>
                </c:pt>
                <c:pt idx="627">
                  <c:v>3.56</c:v>
                </c:pt>
                <c:pt idx="628">
                  <c:v>3.58</c:v>
                </c:pt>
                <c:pt idx="629">
                  <c:v>3.6</c:v>
                </c:pt>
                <c:pt idx="630">
                  <c:v>3.62</c:v>
                </c:pt>
                <c:pt idx="631">
                  <c:v>3.64</c:v>
                </c:pt>
                <c:pt idx="632">
                  <c:v>3.66</c:v>
                </c:pt>
                <c:pt idx="633">
                  <c:v>3.69</c:v>
                </c:pt>
                <c:pt idx="634">
                  <c:v>3.71</c:v>
                </c:pt>
                <c:pt idx="635">
                  <c:v>3.74</c:v>
                </c:pt>
                <c:pt idx="636">
                  <c:v>3.77</c:v>
                </c:pt>
                <c:pt idx="637">
                  <c:v>3.8</c:v>
                </c:pt>
                <c:pt idx="638">
                  <c:v>3.83</c:v>
                </c:pt>
                <c:pt idx="639">
                  <c:v>3.86</c:v>
                </c:pt>
                <c:pt idx="640">
                  <c:v>3.89</c:v>
                </c:pt>
                <c:pt idx="641">
                  <c:v>3.92</c:v>
                </c:pt>
                <c:pt idx="642">
                  <c:v>3.95</c:v>
                </c:pt>
                <c:pt idx="643">
                  <c:v>3.98</c:v>
                </c:pt>
                <c:pt idx="644">
                  <c:v>4.01</c:v>
                </c:pt>
                <c:pt idx="645">
                  <c:v>4.05</c:v>
                </c:pt>
                <c:pt idx="646">
                  <c:v>4.09</c:v>
                </c:pt>
                <c:pt idx="647">
                  <c:v>4.13</c:v>
                </c:pt>
                <c:pt idx="648">
                  <c:v>4.16</c:v>
                </c:pt>
                <c:pt idx="649">
                  <c:v>4.2</c:v>
                </c:pt>
                <c:pt idx="650">
                  <c:v>4.25</c:v>
                </c:pt>
                <c:pt idx="651">
                  <c:v>4.3</c:v>
                </c:pt>
                <c:pt idx="652">
                  <c:v>4.34</c:v>
                </c:pt>
                <c:pt idx="653">
                  <c:v>4.3600000000000003</c:v>
                </c:pt>
                <c:pt idx="654">
                  <c:v>4.3899999999999997</c:v>
                </c:pt>
                <c:pt idx="655">
                  <c:v>4.41</c:v>
                </c:pt>
                <c:pt idx="656">
                  <c:v>4.45</c:v>
                </c:pt>
                <c:pt idx="657">
                  <c:v>4.49</c:v>
                </c:pt>
                <c:pt idx="658">
                  <c:v>4.53</c:v>
                </c:pt>
                <c:pt idx="659">
                  <c:v>4.59</c:v>
                </c:pt>
                <c:pt idx="660">
                  <c:v>4.6399999999999997</c:v>
                </c:pt>
                <c:pt idx="661">
                  <c:v>4.6900000000000004</c:v>
                </c:pt>
                <c:pt idx="662">
                  <c:v>4.75</c:v>
                </c:pt>
                <c:pt idx="663">
                  <c:v>4.8</c:v>
                </c:pt>
                <c:pt idx="664">
                  <c:v>4.8499999999999996</c:v>
                </c:pt>
                <c:pt idx="665">
                  <c:v>4.92</c:v>
                </c:pt>
                <c:pt idx="666">
                  <c:v>4.9800000000000004</c:v>
                </c:pt>
                <c:pt idx="667">
                  <c:v>5.04</c:v>
                </c:pt>
                <c:pt idx="668">
                  <c:v>5.0999999999999996</c:v>
                </c:pt>
                <c:pt idx="669">
                  <c:v>5.17</c:v>
                </c:pt>
                <c:pt idx="670">
                  <c:v>5.22</c:v>
                </c:pt>
                <c:pt idx="671">
                  <c:v>5.27</c:v>
                </c:pt>
                <c:pt idx="672">
                  <c:v>5.31</c:v>
                </c:pt>
                <c:pt idx="673">
                  <c:v>5.36</c:v>
                </c:pt>
                <c:pt idx="674">
                  <c:v>5.41</c:v>
                </c:pt>
                <c:pt idx="675">
                  <c:v>5.47</c:v>
                </c:pt>
                <c:pt idx="676">
                  <c:v>5.53</c:v>
                </c:pt>
                <c:pt idx="677">
                  <c:v>5.58</c:v>
                </c:pt>
                <c:pt idx="678">
                  <c:v>5.64</c:v>
                </c:pt>
                <c:pt idx="679">
                  <c:v>5.68</c:v>
                </c:pt>
                <c:pt idx="680">
                  <c:v>5.71</c:v>
                </c:pt>
                <c:pt idx="681">
                  <c:v>5.75</c:v>
                </c:pt>
                <c:pt idx="682">
                  <c:v>5.78</c:v>
                </c:pt>
                <c:pt idx="683">
                  <c:v>5.82</c:v>
                </c:pt>
                <c:pt idx="684">
                  <c:v>5.86</c:v>
                </c:pt>
                <c:pt idx="685">
                  <c:v>5.9</c:v>
                </c:pt>
                <c:pt idx="686">
                  <c:v>5.94</c:v>
                </c:pt>
                <c:pt idx="687">
                  <c:v>5.98</c:v>
                </c:pt>
                <c:pt idx="688">
                  <c:v>6.02</c:v>
                </c:pt>
                <c:pt idx="689">
                  <c:v>6.06</c:v>
                </c:pt>
                <c:pt idx="690">
                  <c:v>6.1</c:v>
                </c:pt>
                <c:pt idx="691">
                  <c:v>6.15</c:v>
                </c:pt>
                <c:pt idx="692">
                  <c:v>6.2</c:v>
                </c:pt>
                <c:pt idx="693">
                  <c:v>6.25</c:v>
                </c:pt>
                <c:pt idx="694">
                  <c:v>6.29</c:v>
                </c:pt>
                <c:pt idx="695">
                  <c:v>6.33</c:v>
                </c:pt>
                <c:pt idx="696">
                  <c:v>6.38</c:v>
                </c:pt>
                <c:pt idx="697">
                  <c:v>6.43</c:v>
                </c:pt>
                <c:pt idx="698">
                  <c:v>6.48</c:v>
                </c:pt>
                <c:pt idx="699">
                  <c:v>6.53</c:v>
                </c:pt>
                <c:pt idx="700">
                  <c:v>6.58</c:v>
                </c:pt>
                <c:pt idx="701">
                  <c:v>6.63</c:v>
                </c:pt>
                <c:pt idx="702">
                  <c:v>6.68</c:v>
                </c:pt>
                <c:pt idx="703">
                  <c:v>6.74</c:v>
                </c:pt>
                <c:pt idx="704">
                  <c:v>6.8</c:v>
                </c:pt>
                <c:pt idx="705">
                  <c:v>6.86</c:v>
                </c:pt>
                <c:pt idx="706">
                  <c:v>6.91</c:v>
                </c:pt>
                <c:pt idx="707">
                  <c:v>6.96</c:v>
                </c:pt>
                <c:pt idx="708">
                  <c:v>7</c:v>
                </c:pt>
                <c:pt idx="709">
                  <c:v>7.04</c:v>
                </c:pt>
                <c:pt idx="710">
                  <c:v>7.09</c:v>
                </c:pt>
                <c:pt idx="711">
                  <c:v>7.14</c:v>
                </c:pt>
                <c:pt idx="712">
                  <c:v>7.19</c:v>
                </c:pt>
                <c:pt idx="713">
                  <c:v>7.23</c:v>
                </c:pt>
                <c:pt idx="714">
                  <c:v>7.27</c:v>
                </c:pt>
                <c:pt idx="715">
                  <c:v>7.31</c:v>
                </c:pt>
                <c:pt idx="716">
                  <c:v>7.35</c:v>
                </c:pt>
                <c:pt idx="717">
                  <c:v>7.4</c:v>
                </c:pt>
                <c:pt idx="718">
                  <c:v>7.45</c:v>
                </c:pt>
                <c:pt idx="719">
                  <c:v>7.5</c:v>
                </c:pt>
                <c:pt idx="720">
                  <c:v>7.54</c:v>
                </c:pt>
                <c:pt idx="721">
                  <c:v>7.58</c:v>
                </c:pt>
                <c:pt idx="722">
                  <c:v>7.62</c:v>
                </c:pt>
                <c:pt idx="723">
                  <c:v>7.66</c:v>
                </c:pt>
                <c:pt idx="724">
                  <c:v>7.7</c:v>
                </c:pt>
                <c:pt idx="725">
                  <c:v>7.74</c:v>
                </c:pt>
                <c:pt idx="726">
                  <c:v>7.78</c:v>
                </c:pt>
                <c:pt idx="727">
                  <c:v>7.82</c:v>
                </c:pt>
                <c:pt idx="728">
                  <c:v>7.85</c:v>
                </c:pt>
                <c:pt idx="729">
                  <c:v>7.89</c:v>
                </c:pt>
                <c:pt idx="730">
                  <c:v>7.92</c:v>
                </c:pt>
                <c:pt idx="731">
                  <c:v>7.96</c:v>
                </c:pt>
                <c:pt idx="732">
                  <c:v>7.99</c:v>
                </c:pt>
                <c:pt idx="733">
                  <c:v>8.0299999999999994</c:v>
                </c:pt>
                <c:pt idx="734">
                  <c:v>8.06</c:v>
                </c:pt>
                <c:pt idx="735">
                  <c:v>8.1</c:v>
                </c:pt>
                <c:pt idx="736">
                  <c:v>8.1300000000000008</c:v>
                </c:pt>
                <c:pt idx="737">
                  <c:v>8.17</c:v>
                </c:pt>
                <c:pt idx="738">
                  <c:v>8.2100000000000009</c:v>
                </c:pt>
                <c:pt idx="739">
                  <c:v>8.24</c:v>
                </c:pt>
                <c:pt idx="740">
                  <c:v>8.2799999999999994</c:v>
                </c:pt>
                <c:pt idx="741">
                  <c:v>8.33</c:v>
                </c:pt>
                <c:pt idx="742">
                  <c:v>8.36</c:v>
                </c:pt>
                <c:pt idx="743">
                  <c:v>8.39</c:v>
                </c:pt>
                <c:pt idx="744">
                  <c:v>8.42</c:v>
                </c:pt>
                <c:pt idx="745">
                  <c:v>8.4600000000000009</c:v>
                </c:pt>
                <c:pt idx="746">
                  <c:v>8.49</c:v>
                </c:pt>
                <c:pt idx="747">
                  <c:v>8.5299999999999994</c:v>
                </c:pt>
                <c:pt idx="748">
                  <c:v>8.58</c:v>
                </c:pt>
                <c:pt idx="749">
                  <c:v>8.6199999999999992</c:v>
                </c:pt>
                <c:pt idx="750">
                  <c:v>8.66</c:v>
                </c:pt>
                <c:pt idx="751">
                  <c:v>8.7100000000000009</c:v>
                </c:pt>
                <c:pt idx="752">
                  <c:v>8.77</c:v>
                </c:pt>
                <c:pt idx="753">
                  <c:v>8.82</c:v>
                </c:pt>
                <c:pt idx="754">
                  <c:v>8.8699999999999992</c:v>
                </c:pt>
                <c:pt idx="755">
                  <c:v>8.93</c:v>
                </c:pt>
                <c:pt idx="756">
                  <c:v>8.9700000000000006</c:v>
                </c:pt>
                <c:pt idx="757">
                  <c:v>9.0299999999999994</c:v>
                </c:pt>
                <c:pt idx="758">
                  <c:v>9.09</c:v>
                </c:pt>
                <c:pt idx="759">
                  <c:v>9.15</c:v>
                </c:pt>
                <c:pt idx="760">
                  <c:v>9.2200000000000006</c:v>
                </c:pt>
                <c:pt idx="761">
                  <c:v>9.2899999999999991</c:v>
                </c:pt>
                <c:pt idx="762">
                  <c:v>9.35</c:v>
                </c:pt>
                <c:pt idx="763">
                  <c:v>9.42</c:v>
                </c:pt>
                <c:pt idx="764">
                  <c:v>9.48</c:v>
                </c:pt>
                <c:pt idx="765">
                  <c:v>9.5500000000000007</c:v>
                </c:pt>
                <c:pt idx="766">
                  <c:v>9.61</c:v>
                </c:pt>
                <c:pt idx="767">
                  <c:v>9.67</c:v>
                </c:pt>
                <c:pt idx="768">
                  <c:v>9.73</c:v>
                </c:pt>
                <c:pt idx="769">
                  <c:v>9.7799999999999994</c:v>
                </c:pt>
                <c:pt idx="770">
                  <c:v>9.85</c:v>
                </c:pt>
                <c:pt idx="771">
                  <c:v>9.91</c:v>
                </c:pt>
                <c:pt idx="772">
                  <c:v>9.98</c:v>
                </c:pt>
                <c:pt idx="773">
                  <c:v>10.039999999999999</c:v>
                </c:pt>
                <c:pt idx="774">
                  <c:v>10.11</c:v>
                </c:pt>
                <c:pt idx="775">
                  <c:v>10.18</c:v>
                </c:pt>
                <c:pt idx="776">
                  <c:v>10.24</c:v>
                </c:pt>
                <c:pt idx="777">
                  <c:v>10.31</c:v>
                </c:pt>
                <c:pt idx="778">
                  <c:v>10.37</c:v>
                </c:pt>
                <c:pt idx="779">
                  <c:v>10.43</c:v>
                </c:pt>
                <c:pt idx="780">
                  <c:v>10.48</c:v>
                </c:pt>
                <c:pt idx="781">
                  <c:v>10.53</c:v>
                </c:pt>
                <c:pt idx="782">
                  <c:v>10.58</c:v>
                </c:pt>
                <c:pt idx="783">
                  <c:v>10.64</c:v>
                </c:pt>
                <c:pt idx="784">
                  <c:v>10.69</c:v>
                </c:pt>
                <c:pt idx="785">
                  <c:v>10.73</c:v>
                </c:pt>
                <c:pt idx="786">
                  <c:v>10.78</c:v>
                </c:pt>
                <c:pt idx="787">
                  <c:v>10.83</c:v>
                </c:pt>
                <c:pt idx="788">
                  <c:v>10.88</c:v>
                </c:pt>
                <c:pt idx="789">
                  <c:v>10.93</c:v>
                </c:pt>
                <c:pt idx="790">
                  <c:v>10.97</c:v>
                </c:pt>
                <c:pt idx="791">
                  <c:v>11.01</c:v>
                </c:pt>
                <c:pt idx="792">
                  <c:v>11.05</c:v>
                </c:pt>
                <c:pt idx="793">
                  <c:v>11.08</c:v>
                </c:pt>
                <c:pt idx="794">
                  <c:v>11.12</c:v>
                </c:pt>
                <c:pt idx="795">
                  <c:v>11.15</c:v>
                </c:pt>
                <c:pt idx="796">
                  <c:v>11.18</c:v>
                </c:pt>
                <c:pt idx="797">
                  <c:v>11.22</c:v>
                </c:pt>
                <c:pt idx="798">
                  <c:v>11.26</c:v>
                </c:pt>
                <c:pt idx="799">
                  <c:v>11.28</c:v>
                </c:pt>
                <c:pt idx="800">
                  <c:v>11.31</c:v>
                </c:pt>
                <c:pt idx="801">
                  <c:v>11.34</c:v>
                </c:pt>
                <c:pt idx="802">
                  <c:v>11.37</c:v>
                </c:pt>
                <c:pt idx="803">
                  <c:v>11.4</c:v>
                </c:pt>
                <c:pt idx="804">
                  <c:v>11.42</c:v>
                </c:pt>
                <c:pt idx="805">
                  <c:v>11.45</c:v>
                </c:pt>
                <c:pt idx="806">
                  <c:v>11.48</c:v>
                </c:pt>
                <c:pt idx="807">
                  <c:v>11.51</c:v>
                </c:pt>
                <c:pt idx="808">
                  <c:v>11.53</c:v>
                </c:pt>
                <c:pt idx="809">
                  <c:v>11.56</c:v>
                </c:pt>
                <c:pt idx="810">
                  <c:v>11.59</c:v>
                </c:pt>
                <c:pt idx="811">
                  <c:v>11.62</c:v>
                </c:pt>
                <c:pt idx="812">
                  <c:v>11.65</c:v>
                </c:pt>
                <c:pt idx="813">
                  <c:v>11.67</c:v>
                </c:pt>
                <c:pt idx="814">
                  <c:v>11.7</c:v>
                </c:pt>
                <c:pt idx="815">
                  <c:v>11.73</c:v>
                </c:pt>
                <c:pt idx="816">
                  <c:v>11.76</c:v>
                </c:pt>
                <c:pt idx="817">
                  <c:v>11.78</c:v>
                </c:pt>
                <c:pt idx="818">
                  <c:v>11.81</c:v>
                </c:pt>
                <c:pt idx="819">
                  <c:v>11.85</c:v>
                </c:pt>
                <c:pt idx="820">
                  <c:v>11.88</c:v>
                </c:pt>
                <c:pt idx="821">
                  <c:v>11.92</c:v>
                </c:pt>
                <c:pt idx="822">
                  <c:v>11.95</c:v>
                </c:pt>
                <c:pt idx="823">
                  <c:v>12</c:v>
                </c:pt>
                <c:pt idx="824">
                  <c:v>12.04</c:v>
                </c:pt>
                <c:pt idx="825">
                  <c:v>12.09</c:v>
                </c:pt>
                <c:pt idx="826">
                  <c:v>12.13</c:v>
                </c:pt>
                <c:pt idx="827">
                  <c:v>12.19</c:v>
                </c:pt>
                <c:pt idx="828">
                  <c:v>12.24</c:v>
                </c:pt>
                <c:pt idx="829">
                  <c:v>12.29</c:v>
                </c:pt>
                <c:pt idx="830">
                  <c:v>12.34</c:v>
                </c:pt>
                <c:pt idx="831">
                  <c:v>12.4</c:v>
                </c:pt>
                <c:pt idx="832">
                  <c:v>12.46</c:v>
                </c:pt>
                <c:pt idx="833">
                  <c:v>12.52</c:v>
                </c:pt>
                <c:pt idx="834">
                  <c:v>12.58</c:v>
                </c:pt>
                <c:pt idx="835">
                  <c:v>12.64</c:v>
                </c:pt>
                <c:pt idx="836">
                  <c:v>12.69</c:v>
                </c:pt>
                <c:pt idx="837">
                  <c:v>12.75</c:v>
                </c:pt>
                <c:pt idx="838">
                  <c:v>12.81</c:v>
                </c:pt>
                <c:pt idx="839">
                  <c:v>12.87</c:v>
                </c:pt>
                <c:pt idx="840">
                  <c:v>12.92</c:v>
                </c:pt>
                <c:pt idx="841">
                  <c:v>12.97</c:v>
                </c:pt>
                <c:pt idx="842">
                  <c:v>13.02</c:v>
                </c:pt>
                <c:pt idx="843">
                  <c:v>13.08</c:v>
                </c:pt>
                <c:pt idx="844">
                  <c:v>13.14</c:v>
                </c:pt>
                <c:pt idx="845">
                  <c:v>13.19</c:v>
                </c:pt>
                <c:pt idx="846">
                  <c:v>13.25</c:v>
                </c:pt>
                <c:pt idx="847">
                  <c:v>13.31</c:v>
                </c:pt>
                <c:pt idx="848">
                  <c:v>13.36</c:v>
                </c:pt>
                <c:pt idx="849">
                  <c:v>13.42</c:v>
                </c:pt>
                <c:pt idx="850">
                  <c:v>13.48</c:v>
                </c:pt>
                <c:pt idx="851">
                  <c:v>13.54</c:v>
                </c:pt>
                <c:pt idx="852">
                  <c:v>13.6</c:v>
                </c:pt>
                <c:pt idx="853">
                  <c:v>13.65</c:v>
                </c:pt>
                <c:pt idx="854">
                  <c:v>13.71</c:v>
                </c:pt>
                <c:pt idx="855">
                  <c:v>13.77</c:v>
                </c:pt>
                <c:pt idx="856">
                  <c:v>13.84</c:v>
                </c:pt>
                <c:pt idx="857">
                  <c:v>13.89</c:v>
                </c:pt>
                <c:pt idx="858">
                  <c:v>13.95</c:v>
                </c:pt>
                <c:pt idx="859">
                  <c:v>14.01</c:v>
                </c:pt>
                <c:pt idx="860">
                  <c:v>14.07</c:v>
                </c:pt>
                <c:pt idx="861">
                  <c:v>14.13</c:v>
                </c:pt>
                <c:pt idx="862">
                  <c:v>14.18</c:v>
                </c:pt>
                <c:pt idx="863">
                  <c:v>14.25</c:v>
                </c:pt>
                <c:pt idx="864">
                  <c:v>14.31</c:v>
                </c:pt>
                <c:pt idx="865">
                  <c:v>14.37</c:v>
                </c:pt>
                <c:pt idx="866">
                  <c:v>14.42</c:v>
                </c:pt>
                <c:pt idx="867">
                  <c:v>14.49</c:v>
                </c:pt>
                <c:pt idx="868">
                  <c:v>14.54</c:v>
                </c:pt>
                <c:pt idx="869">
                  <c:v>14.6</c:v>
                </c:pt>
                <c:pt idx="870">
                  <c:v>14.66</c:v>
                </c:pt>
                <c:pt idx="871">
                  <c:v>14.72</c:v>
                </c:pt>
                <c:pt idx="872">
                  <c:v>14.79</c:v>
                </c:pt>
                <c:pt idx="873">
                  <c:v>14.84</c:v>
                </c:pt>
                <c:pt idx="874">
                  <c:v>14.89</c:v>
                </c:pt>
                <c:pt idx="875">
                  <c:v>14.94</c:v>
                </c:pt>
                <c:pt idx="876">
                  <c:v>14.99</c:v>
                </c:pt>
                <c:pt idx="877">
                  <c:v>15.05</c:v>
                </c:pt>
                <c:pt idx="878">
                  <c:v>15.11</c:v>
                </c:pt>
                <c:pt idx="879">
                  <c:v>15.17</c:v>
                </c:pt>
                <c:pt idx="880">
                  <c:v>15.22</c:v>
                </c:pt>
                <c:pt idx="881">
                  <c:v>15.28</c:v>
                </c:pt>
                <c:pt idx="882">
                  <c:v>15.34</c:v>
                </c:pt>
                <c:pt idx="883">
                  <c:v>15.4</c:v>
                </c:pt>
                <c:pt idx="884">
                  <c:v>15.46</c:v>
                </c:pt>
                <c:pt idx="885">
                  <c:v>15.52</c:v>
                </c:pt>
                <c:pt idx="886">
                  <c:v>15.57</c:v>
                </c:pt>
                <c:pt idx="887">
                  <c:v>15.64</c:v>
                </c:pt>
                <c:pt idx="888">
                  <c:v>15.71</c:v>
                </c:pt>
                <c:pt idx="889">
                  <c:v>15.77</c:v>
                </c:pt>
                <c:pt idx="890">
                  <c:v>15.85</c:v>
                </c:pt>
                <c:pt idx="891">
                  <c:v>15.92</c:v>
                </c:pt>
                <c:pt idx="892">
                  <c:v>16</c:v>
                </c:pt>
                <c:pt idx="893">
                  <c:v>16.059999999999999</c:v>
                </c:pt>
                <c:pt idx="894">
                  <c:v>16.14</c:v>
                </c:pt>
                <c:pt idx="895">
                  <c:v>16.22</c:v>
                </c:pt>
                <c:pt idx="896">
                  <c:v>16.309999999999999</c:v>
                </c:pt>
                <c:pt idx="897">
                  <c:v>16.399999999999999</c:v>
                </c:pt>
                <c:pt idx="898">
                  <c:v>16.48</c:v>
                </c:pt>
                <c:pt idx="899">
                  <c:v>16.559999999999999</c:v>
                </c:pt>
                <c:pt idx="900">
                  <c:v>16.649999999999999</c:v>
                </c:pt>
                <c:pt idx="901">
                  <c:v>16.71</c:v>
                </c:pt>
                <c:pt idx="902">
                  <c:v>16.78</c:v>
                </c:pt>
                <c:pt idx="903">
                  <c:v>16.850000000000001</c:v>
                </c:pt>
                <c:pt idx="904">
                  <c:v>16.899999999999999</c:v>
                </c:pt>
                <c:pt idx="905">
                  <c:v>16.95</c:v>
                </c:pt>
                <c:pt idx="906">
                  <c:v>17</c:v>
                </c:pt>
                <c:pt idx="907">
                  <c:v>17.059999999999999</c:v>
                </c:pt>
                <c:pt idx="908">
                  <c:v>17.100000000000001</c:v>
                </c:pt>
                <c:pt idx="909">
                  <c:v>17.14</c:v>
                </c:pt>
                <c:pt idx="910">
                  <c:v>17.170000000000002</c:v>
                </c:pt>
                <c:pt idx="911">
                  <c:v>17.2</c:v>
                </c:pt>
                <c:pt idx="912">
                  <c:v>17.22</c:v>
                </c:pt>
                <c:pt idx="913">
                  <c:v>17.239999999999998</c:v>
                </c:pt>
                <c:pt idx="914">
                  <c:v>17.27</c:v>
                </c:pt>
                <c:pt idx="915">
                  <c:v>17.29</c:v>
                </c:pt>
                <c:pt idx="916">
                  <c:v>17.32</c:v>
                </c:pt>
                <c:pt idx="917">
                  <c:v>17.34</c:v>
                </c:pt>
                <c:pt idx="918">
                  <c:v>17.37</c:v>
                </c:pt>
                <c:pt idx="919">
                  <c:v>17.39</c:v>
                </c:pt>
                <c:pt idx="920">
                  <c:v>17.420000000000002</c:v>
                </c:pt>
                <c:pt idx="921">
                  <c:v>17.440000000000001</c:v>
                </c:pt>
                <c:pt idx="922">
                  <c:v>17.46</c:v>
                </c:pt>
                <c:pt idx="923">
                  <c:v>17.48</c:v>
                </c:pt>
                <c:pt idx="924">
                  <c:v>17.5</c:v>
                </c:pt>
                <c:pt idx="925">
                  <c:v>17.510000000000002</c:v>
                </c:pt>
                <c:pt idx="926">
                  <c:v>17.53</c:v>
                </c:pt>
                <c:pt idx="927">
                  <c:v>17.55</c:v>
                </c:pt>
                <c:pt idx="928">
                  <c:v>17.559999999999999</c:v>
                </c:pt>
                <c:pt idx="929">
                  <c:v>17.579999999999998</c:v>
                </c:pt>
                <c:pt idx="930">
                  <c:v>17.59</c:v>
                </c:pt>
                <c:pt idx="931">
                  <c:v>17.600000000000001</c:v>
                </c:pt>
                <c:pt idx="932">
                  <c:v>17.62</c:v>
                </c:pt>
                <c:pt idx="933">
                  <c:v>17.63</c:v>
                </c:pt>
                <c:pt idx="934">
                  <c:v>17.64</c:v>
                </c:pt>
                <c:pt idx="935">
                  <c:v>17.66</c:v>
                </c:pt>
                <c:pt idx="936">
                  <c:v>17.670000000000002</c:v>
                </c:pt>
                <c:pt idx="937">
                  <c:v>17.68</c:v>
                </c:pt>
                <c:pt idx="938">
                  <c:v>17.7</c:v>
                </c:pt>
                <c:pt idx="939">
                  <c:v>17.71</c:v>
                </c:pt>
                <c:pt idx="940">
                  <c:v>17.72</c:v>
                </c:pt>
                <c:pt idx="941">
                  <c:v>17.739999999999998</c:v>
                </c:pt>
                <c:pt idx="942">
                  <c:v>17.75</c:v>
                </c:pt>
                <c:pt idx="943">
                  <c:v>17.77</c:v>
                </c:pt>
                <c:pt idx="944">
                  <c:v>17.79</c:v>
                </c:pt>
                <c:pt idx="945">
                  <c:v>17.809999999999999</c:v>
                </c:pt>
                <c:pt idx="946">
                  <c:v>17.84</c:v>
                </c:pt>
                <c:pt idx="947">
                  <c:v>17.87</c:v>
                </c:pt>
                <c:pt idx="948">
                  <c:v>17.899999999999999</c:v>
                </c:pt>
                <c:pt idx="949">
                  <c:v>17.93</c:v>
                </c:pt>
                <c:pt idx="950">
                  <c:v>17.97</c:v>
                </c:pt>
                <c:pt idx="951">
                  <c:v>18</c:v>
                </c:pt>
                <c:pt idx="952">
                  <c:v>18.05</c:v>
                </c:pt>
                <c:pt idx="953">
                  <c:v>18.09</c:v>
                </c:pt>
                <c:pt idx="954">
                  <c:v>18.13</c:v>
                </c:pt>
                <c:pt idx="955">
                  <c:v>18.190000000000001</c:v>
                </c:pt>
                <c:pt idx="956">
                  <c:v>18.239999999999998</c:v>
                </c:pt>
                <c:pt idx="957">
                  <c:v>18.29</c:v>
                </c:pt>
                <c:pt idx="958">
                  <c:v>18.350000000000001</c:v>
                </c:pt>
                <c:pt idx="959">
                  <c:v>18.399999999999999</c:v>
                </c:pt>
                <c:pt idx="960">
                  <c:v>18.47</c:v>
                </c:pt>
                <c:pt idx="961">
                  <c:v>18.53</c:v>
                </c:pt>
                <c:pt idx="962">
                  <c:v>18.600000000000001</c:v>
                </c:pt>
                <c:pt idx="963">
                  <c:v>18.66</c:v>
                </c:pt>
                <c:pt idx="964">
                  <c:v>18.739999999999998</c:v>
                </c:pt>
                <c:pt idx="965">
                  <c:v>18.82</c:v>
                </c:pt>
                <c:pt idx="966">
                  <c:v>18.89</c:v>
                </c:pt>
                <c:pt idx="967">
                  <c:v>18.97</c:v>
                </c:pt>
                <c:pt idx="968">
                  <c:v>19.05</c:v>
                </c:pt>
                <c:pt idx="969">
                  <c:v>19.13</c:v>
                </c:pt>
                <c:pt idx="970">
                  <c:v>19.21</c:v>
                </c:pt>
                <c:pt idx="971">
                  <c:v>19.29</c:v>
                </c:pt>
                <c:pt idx="972">
                  <c:v>19.37</c:v>
                </c:pt>
                <c:pt idx="973">
                  <c:v>19.45</c:v>
                </c:pt>
                <c:pt idx="974">
                  <c:v>19.53</c:v>
                </c:pt>
                <c:pt idx="975">
                  <c:v>19.61</c:v>
                </c:pt>
                <c:pt idx="976">
                  <c:v>19.690000000000001</c:v>
                </c:pt>
                <c:pt idx="977">
                  <c:v>19.77</c:v>
                </c:pt>
                <c:pt idx="978">
                  <c:v>19.850000000000001</c:v>
                </c:pt>
                <c:pt idx="979">
                  <c:v>19.93</c:v>
                </c:pt>
                <c:pt idx="980">
                  <c:v>20</c:v>
                </c:pt>
                <c:pt idx="981">
                  <c:v>20.059999999999999</c:v>
                </c:pt>
                <c:pt idx="982">
                  <c:v>20.13</c:v>
                </c:pt>
                <c:pt idx="983">
                  <c:v>20.190000000000001</c:v>
                </c:pt>
                <c:pt idx="984">
                  <c:v>20.23</c:v>
                </c:pt>
                <c:pt idx="985">
                  <c:v>20.260000000000002</c:v>
                </c:pt>
                <c:pt idx="986">
                  <c:v>20.29</c:v>
                </c:pt>
                <c:pt idx="987">
                  <c:v>20.329999999999998</c:v>
                </c:pt>
                <c:pt idx="988">
                  <c:v>20.36</c:v>
                </c:pt>
                <c:pt idx="989">
                  <c:v>20.399999999999999</c:v>
                </c:pt>
                <c:pt idx="990">
                  <c:v>20.43</c:v>
                </c:pt>
                <c:pt idx="991">
                  <c:v>20.46</c:v>
                </c:pt>
                <c:pt idx="992">
                  <c:v>20.49</c:v>
                </c:pt>
                <c:pt idx="993">
                  <c:v>20.5</c:v>
                </c:pt>
                <c:pt idx="994">
                  <c:v>20.51</c:v>
                </c:pt>
                <c:pt idx="995">
                  <c:v>20.51</c:v>
                </c:pt>
                <c:pt idx="996">
                  <c:v>20.51</c:v>
                </c:pt>
                <c:pt idx="997">
                  <c:v>20.51</c:v>
                </c:pt>
                <c:pt idx="998">
                  <c:v>20.51</c:v>
                </c:pt>
                <c:pt idx="999">
                  <c:v>20.52</c:v>
                </c:pt>
                <c:pt idx="1000">
                  <c:v>20.52</c:v>
                </c:pt>
                <c:pt idx="1001">
                  <c:v>20.52</c:v>
                </c:pt>
                <c:pt idx="1002">
                  <c:v>20.52</c:v>
                </c:pt>
                <c:pt idx="1003">
                  <c:v>20.52</c:v>
                </c:pt>
                <c:pt idx="1004">
                  <c:v>20.53</c:v>
                </c:pt>
                <c:pt idx="1005">
                  <c:v>20.53</c:v>
                </c:pt>
                <c:pt idx="1006">
                  <c:v>20.53</c:v>
                </c:pt>
                <c:pt idx="1007">
                  <c:v>20.53</c:v>
                </c:pt>
                <c:pt idx="1008">
                  <c:v>20.53</c:v>
                </c:pt>
                <c:pt idx="1009">
                  <c:v>20.53</c:v>
                </c:pt>
                <c:pt idx="1010">
                  <c:v>20.53</c:v>
                </c:pt>
                <c:pt idx="1011">
                  <c:v>20.53</c:v>
                </c:pt>
                <c:pt idx="1012">
                  <c:v>20.54</c:v>
                </c:pt>
                <c:pt idx="1013">
                  <c:v>20.54</c:v>
                </c:pt>
                <c:pt idx="1014">
                  <c:v>20.54</c:v>
                </c:pt>
                <c:pt idx="1015">
                  <c:v>20.54</c:v>
                </c:pt>
                <c:pt idx="1016">
                  <c:v>20.55</c:v>
                </c:pt>
                <c:pt idx="1017">
                  <c:v>20.55</c:v>
                </c:pt>
                <c:pt idx="1018">
                  <c:v>20.55</c:v>
                </c:pt>
                <c:pt idx="1019">
                  <c:v>20.55</c:v>
                </c:pt>
                <c:pt idx="1020">
                  <c:v>20.55</c:v>
                </c:pt>
                <c:pt idx="1021">
                  <c:v>20.56</c:v>
                </c:pt>
                <c:pt idx="1022">
                  <c:v>20.56</c:v>
                </c:pt>
                <c:pt idx="1023">
                  <c:v>20.56</c:v>
                </c:pt>
                <c:pt idx="1024">
                  <c:v>20.56</c:v>
                </c:pt>
                <c:pt idx="1025">
                  <c:v>20.56</c:v>
                </c:pt>
                <c:pt idx="1026">
                  <c:v>20.56</c:v>
                </c:pt>
                <c:pt idx="1027">
                  <c:v>20.56</c:v>
                </c:pt>
                <c:pt idx="1028">
                  <c:v>20.56</c:v>
                </c:pt>
                <c:pt idx="1029">
                  <c:v>20.56</c:v>
                </c:pt>
                <c:pt idx="1030">
                  <c:v>20.56</c:v>
                </c:pt>
                <c:pt idx="1031">
                  <c:v>20.56</c:v>
                </c:pt>
                <c:pt idx="1032">
                  <c:v>20.56</c:v>
                </c:pt>
                <c:pt idx="1033">
                  <c:v>20.56</c:v>
                </c:pt>
                <c:pt idx="1034">
                  <c:v>20.56</c:v>
                </c:pt>
                <c:pt idx="1035">
                  <c:v>20.56</c:v>
                </c:pt>
                <c:pt idx="1036">
                  <c:v>20.57</c:v>
                </c:pt>
                <c:pt idx="1037">
                  <c:v>20.57</c:v>
                </c:pt>
                <c:pt idx="1038">
                  <c:v>20.57</c:v>
                </c:pt>
                <c:pt idx="1039">
                  <c:v>20.57</c:v>
                </c:pt>
                <c:pt idx="1040">
                  <c:v>20.57</c:v>
                </c:pt>
                <c:pt idx="1041">
                  <c:v>20.57</c:v>
                </c:pt>
                <c:pt idx="1042">
                  <c:v>20.57</c:v>
                </c:pt>
                <c:pt idx="1043">
                  <c:v>20.57</c:v>
                </c:pt>
                <c:pt idx="1044">
                  <c:v>20.57</c:v>
                </c:pt>
                <c:pt idx="1045">
                  <c:v>20.58</c:v>
                </c:pt>
                <c:pt idx="1046">
                  <c:v>20.58</c:v>
                </c:pt>
                <c:pt idx="1047">
                  <c:v>20.58</c:v>
                </c:pt>
                <c:pt idx="1048">
                  <c:v>20.58</c:v>
                </c:pt>
                <c:pt idx="1049">
                  <c:v>20.58</c:v>
                </c:pt>
                <c:pt idx="1050">
                  <c:v>20.58</c:v>
                </c:pt>
                <c:pt idx="1051">
                  <c:v>20.58</c:v>
                </c:pt>
                <c:pt idx="1052">
                  <c:v>20.58</c:v>
                </c:pt>
                <c:pt idx="1053">
                  <c:v>20.58</c:v>
                </c:pt>
                <c:pt idx="1054">
                  <c:v>20.58</c:v>
                </c:pt>
                <c:pt idx="1055">
                  <c:v>20.58</c:v>
                </c:pt>
                <c:pt idx="1056">
                  <c:v>20.58</c:v>
                </c:pt>
                <c:pt idx="1057">
                  <c:v>20.58</c:v>
                </c:pt>
                <c:pt idx="1058">
                  <c:v>20.58</c:v>
                </c:pt>
                <c:pt idx="1059">
                  <c:v>20.58</c:v>
                </c:pt>
                <c:pt idx="1060">
                  <c:v>20.58</c:v>
                </c:pt>
                <c:pt idx="1061">
                  <c:v>20.58</c:v>
                </c:pt>
                <c:pt idx="1062">
                  <c:v>20.58</c:v>
                </c:pt>
                <c:pt idx="1063">
                  <c:v>20.58</c:v>
                </c:pt>
                <c:pt idx="1064">
                  <c:v>20.58</c:v>
                </c:pt>
                <c:pt idx="1065">
                  <c:v>20.58</c:v>
                </c:pt>
                <c:pt idx="1066">
                  <c:v>20.58</c:v>
                </c:pt>
                <c:pt idx="1067">
                  <c:v>20.58</c:v>
                </c:pt>
                <c:pt idx="1068">
                  <c:v>20.58</c:v>
                </c:pt>
                <c:pt idx="1069">
                  <c:v>20.58</c:v>
                </c:pt>
                <c:pt idx="1070">
                  <c:v>20.58</c:v>
                </c:pt>
                <c:pt idx="1071">
                  <c:v>20.58</c:v>
                </c:pt>
                <c:pt idx="1072">
                  <c:v>20.58</c:v>
                </c:pt>
                <c:pt idx="1073">
                  <c:v>20.58</c:v>
                </c:pt>
                <c:pt idx="1074">
                  <c:v>20.58</c:v>
                </c:pt>
                <c:pt idx="1075">
                  <c:v>20.58</c:v>
                </c:pt>
                <c:pt idx="1076">
                  <c:v>20.58</c:v>
                </c:pt>
                <c:pt idx="1077">
                  <c:v>20.58</c:v>
                </c:pt>
                <c:pt idx="1078">
                  <c:v>20.58</c:v>
                </c:pt>
                <c:pt idx="1079">
                  <c:v>20.59</c:v>
                </c:pt>
                <c:pt idx="1080">
                  <c:v>20.59</c:v>
                </c:pt>
                <c:pt idx="1081">
                  <c:v>20.59</c:v>
                </c:pt>
                <c:pt idx="1082">
                  <c:v>20.6</c:v>
                </c:pt>
                <c:pt idx="1083">
                  <c:v>20.6</c:v>
                </c:pt>
                <c:pt idx="1084">
                  <c:v>20.6</c:v>
                </c:pt>
                <c:pt idx="1085">
                  <c:v>20.6</c:v>
                </c:pt>
                <c:pt idx="1086">
                  <c:v>20.61</c:v>
                </c:pt>
                <c:pt idx="1087">
                  <c:v>20.61</c:v>
                </c:pt>
                <c:pt idx="1088">
                  <c:v>20.62</c:v>
                </c:pt>
                <c:pt idx="1089">
                  <c:v>20.62</c:v>
                </c:pt>
                <c:pt idx="1090">
                  <c:v>20.62</c:v>
                </c:pt>
                <c:pt idx="1091">
                  <c:v>20.63</c:v>
                </c:pt>
                <c:pt idx="1092">
                  <c:v>20.64</c:v>
                </c:pt>
                <c:pt idx="1093">
                  <c:v>20.64</c:v>
                </c:pt>
                <c:pt idx="1094">
                  <c:v>20.65</c:v>
                </c:pt>
                <c:pt idx="1095">
                  <c:v>20.66</c:v>
                </c:pt>
                <c:pt idx="1096">
                  <c:v>20.67</c:v>
                </c:pt>
                <c:pt idx="1097">
                  <c:v>20.69</c:v>
                </c:pt>
                <c:pt idx="1098">
                  <c:v>20.7</c:v>
                </c:pt>
                <c:pt idx="1099">
                  <c:v>20.72</c:v>
                </c:pt>
                <c:pt idx="1100">
                  <c:v>20.74</c:v>
                </c:pt>
                <c:pt idx="1101">
                  <c:v>20.76</c:v>
                </c:pt>
                <c:pt idx="1102">
                  <c:v>20.77</c:v>
                </c:pt>
                <c:pt idx="1103">
                  <c:v>20.79</c:v>
                </c:pt>
              </c:numCache>
            </c:numRef>
          </c:val>
          <c:extLst>
            <c:ext xmlns:c16="http://schemas.microsoft.com/office/drawing/2014/chart" uri="{C3380CC4-5D6E-409C-BE32-E72D297353CC}">
              <c16:uniqueId val="{00000003-A7D5-446A-A6F9-E1B476519AA9}"/>
            </c:ext>
          </c:extLst>
        </c:ser>
        <c:ser>
          <c:idx val="4"/>
          <c:order val="4"/>
          <c:tx>
            <c:strRef>
              <c:f>Sheet1!$G$1</c:f>
              <c:strCache>
                <c:ptCount val="1"/>
                <c:pt idx="0">
                  <c:v>US
CPI</c:v>
                </c:pt>
              </c:strCache>
            </c:strRef>
          </c:tx>
          <c:spPr>
            <a:solidFill>
              <a:schemeClr val="bg1">
                <a:lumMod val="50000"/>
              </a:schemeClr>
            </a:solidFill>
            <a:ln w="25400">
              <a:noFill/>
            </a:ln>
          </c:spPr>
          <c:cat>
            <c:numRef>
              <c:f>Sheet1!$B$2:$B$1105</c:f>
              <c:numCache>
                <c:formatCode>mmm\-yy</c:formatCode>
                <c:ptCount val="1104"/>
                <c:pt idx="0">
                  <c:v>9498</c:v>
                </c:pt>
                <c:pt idx="1">
                  <c:v>9529</c:v>
                </c:pt>
                <c:pt idx="2">
                  <c:v>9557</c:v>
                </c:pt>
                <c:pt idx="3">
                  <c:v>9588</c:v>
                </c:pt>
                <c:pt idx="4">
                  <c:v>9618</c:v>
                </c:pt>
                <c:pt idx="5">
                  <c:v>9649</c:v>
                </c:pt>
                <c:pt idx="6">
                  <c:v>9679</c:v>
                </c:pt>
                <c:pt idx="7">
                  <c:v>9710</c:v>
                </c:pt>
                <c:pt idx="8">
                  <c:v>9741</c:v>
                </c:pt>
                <c:pt idx="9">
                  <c:v>9771</c:v>
                </c:pt>
                <c:pt idx="10">
                  <c:v>9802</c:v>
                </c:pt>
                <c:pt idx="11">
                  <c:v>9832</c:v>
                </c:pt>
                <c:pt idx="12">
                  <c:v>9863</c:v>
                </c:pt>
                <c:pt idx="13">
                  <c:v>9894</c:v>
                </c:pt>
                <c:pt idx="14">
                  <c:v>9922</c:v>
                </c:pt>
                <c:pt idx="15">
                  <c:v>9953</c:v>
                </c:pt>
                <c:pt idx="16">
                  <c:v>9983</c:v>
                </c:pt>
                <c:pt idx="17">
                  <c:v>10014</c:v>
                </c:pt>
                <c:pt idx="18">
                  <c:v>10044</c:v>
                </c:pt>
                <c:pt idx="19">
                  <c:v>10075</c:v>
                </c:pt>
                <c:pt idx="20">
                  <c:v>10106</c:v>
                </c:pt>
                <c:pt idx="21">
                  <c:v>10136</c:v>
                </c:pt>
                <c:pt idx="22">
                  <c:v>10167</c:v>
                </c:pt>
                <c:pt idx="23">
                  <c:v>10197</c:v>
                </c:pt>
                <c:pt idx="24">
                  <c:v>10228</c:v>
                </c:pt>
                <c:pt idx="25">
                  <c:v>10259</c:v>
                </c:pt>
                <c:pt idx="26">
                  <c:v>10288</c:v>
                </c:pt>
                <c:pt idx="27">
                  <c:v>10319</c:v>
                </c:pt>
                <c:pt idx="28">
                  <c:v>10349</c:v>
                </c:pt>
                <c:pt idx="29">
                  <c:v>10380</c:v>
                </c:pt>
                <c:pt idx="30">
                  <c:v>10410</c:v>
                </c:pt>
                <c:pt idx="31">
                  <c:v>10441</c:v>
                </c:pt>
                <c:pt idx="32">
                  <c:v>10472</c:v>
                </c:pt>
                <c:pt idx="33">
                  <c:v>10502</c:v>
                </c:pt>
                <c:pt idx="34">
                  <c:v>10533</c:v>
                </c:pt>
                <c:pt idx="35">
                  <c:v>10563</c:v>
                </c:pt>
                <c:pt idx="36">
                  <c:v>10594</c:v>
                </c:pt>
                <c:pt idx="37">
                  <c:v>10625</c:v>
                </c:pt>
                <c:pt idx="38">
                  <c:v>10653</c:v>
                </c:pt>
                <c:pt idx="39">
                  <c:v>10684</c:v>
                </c:pt>
                <c:pt idx="40">
                  <c:v>10714</c:v>
                </c:pt>
                <c:pt idx="41">
                  <c:v>10745</c:v>
                </c:pt>
                <c:pt idx="42">
                  <c:v>10775</c:v>
                </c:pt>
                <c:pt idx="43">
                  <c:v>10806</c:v>
                </c:pt>
                <c:pt idx="44">
                  <c:v>10837</c:v>
                </c:pt>
                <c:pt idx="45">
                  <c:v>10867</c:v>
                </c:pt>
                <c:pt idx="46">
                  <c:v>10898</c:v>
                </c:pt>
                <c:pt idx="47">
                  <c:v>10928</c:v>
                </c:pt>
                <c:pt idx="48">
                  <c:v>10959</c:v>
                </c:pt>
                <c:pt idx="49">
                  <c:v>10990</c:v>
                </c:pt>
                <c:pt idx="50">
                  <c:v>11018</c:v>
                </c:pt>
                <c:pt idx="51">
                  <c:v>11049</c:v>
                </c:pt>
                <c:pt idx="52">
                  <c:v>11079</c:v>
                </c:pt>
                <c:pt idx="53">
                  <c:v>11110</c:v>
                </c:pt>
                <c:pt idx="54">
                  <c:v>11140</c:v>
                </c:pt>
                <c:pt idx="55">
                  <c:v>11171</c:v>
                </c:pt>
                <c:pt idx="56">
                  <c:v>11202</c:v>
                </c:pt>
                <c:pt idx="57">
                  <c:v>11232</c:v>
                </c:pt>
                <c:pt idx="58">
                  <c:v>11263</c:v>
                </c:pt>
                <c:pt idx="59">
                  <c:v>11293</c:v>
                </c:pt>
                <c:pt idx="60">
                  <c:v>11324</c:v>
                </c:pt>
                <c:pt idx="61">
                  <c:v>11355</c:v>
                </c:pt>
                <c:pt idx="62">
                  <c:v>11383</c:v>
                </c:pt>
                <c:pt idx="63">
                  <c:v>11414</c:v>
                </c:pt>
                <c:pt idx="64">
                  <c:v>11444</c:v>
                </c:pt>
                <c:pt idx="65">
                  <c:v>11475</c:v>
                </c:pt>
                <c:pt idx="66">
                  <c:v>11505</c:v>
                </c:pt>
                <c:pt idx="67">
                  <c:v>11536</c:v>
                </c:pt>
                <c:pt idx="68">
                  <c:v>11567</c:v>
                </c:pt>
                <c:pt idx="69">
                  <c:v>11597</c:v>
                </c:pt>
                <c:pt idx="70">
                  <c:v>11628</c:v>
                </c:pt>
                <c:pt idx="71">
                  <c:v>11658</c:v>
                </c:pt>
                <c:pt idx="72">
                  <c:v>11689</c:v>
                </c:pt>
                <c:pt idx="73">
                  <c:v>11720</c:v>
                </c:pt>
                <c:pt idx="74">
                  <c:v>11749</c:v>
                </c:pt>
                <c:pt idx="75">
                  <c:v>11780</c:v>
                </c:pt>
                <c:pt idx="76">
                  <c:v>11810</c:v>
                </c:pt>
                <c:pt idx="77">
                  <c:v>11841</c:v>
                </c:pt>
                <c:pt idx="78">
                  <c:v>11871</c:v>
                </c:pt>
                <c:pt idx="79">
                  <c:v>11902</c:v>
                </c:pt>
                <c:pt idx="80">
                  <c:v>11933</c:v>
                </c:pt>
                <c:pt idx="81">
                  <c:v>11963</c:v>
                </c:pt>
                <c:pt idx="82">
                  <c:v>11994</c:v>
                </c:pt>
                <c:pt idx="83">
                  <c:v>12024</c:v>
                </c:pt>
                <c:pt idx="84">
                  <c:v>12055</c:v>
                </c:pt>
                <c:pt idx="85">
                  <c:v>12086</c:v>
                </c:pt>
                <c:pt idx="86">
                  <c:v>12114</c:v>
                </c:pt>
                <c:pt idx="87">
                  <c:v>12145</c:v>
                </c:pt>
                <c:pt idx="88">
                  <c:v>12175</c:v>
                </c:pt>
                <c:pt idx="89">
                  <c:v>12206</c:v>
                </c:pt>
                <c:pt idx="90">
                  <c:v>12236</c:v>
                </c:pt>
                <c:pt idx="91">
                  <c:v>12267</c:v>
                </c:pt>
                <c:pt idx="92">
                  <c:v>12298</c:v>
                </c:pt>
                <c:pt idx="93">
                  <c:v>12328</c:v>
                </c:pt>
                <c:pt idx="94">
                  <c:v>12359</c:v>
                </c:pt>
                <c:pt idx="95">
                  <c:v>12389</c:v>
                </c:pt>
                <c:pt idx="96">
                  <c:v>12420</c:v>
                </c:pt>
                <c:pt idx="97">
                  <c:v>12451</c:v>
                </c:pt>
                <c:pt idx="98">
                  <c:v>12479</c:v>
                </c:pt>
                <c:pt idx="99">
                  <c:v>12510</c:v>
                </c:pt>
                <c:pt idx="100">
                  <c:v>12540</c:v>
                </c:pt>
                <c:pt idx="101">
                  <c:v>12571</c:v>
                </c:pt>
                <c:pt idx="102">
                  <c:v>12601</c:v>
                </c:pt>
                <c:pt idx="103">
                  <c:v>12632</c:v>
                </c:pt>
                <c:pt idx="104">
                  <c:v>12663</c:v>
                </c:pt>
                <c:pt idx="105">
                  <c:v>12693</c:v>
                </c:pt>
                <c:pt idx="106">
                  <c:v>12724</c:v>
                </c:pt>
                <c:pt idx="107">
                  <c:v>12754</c:v>
                </c:pt>
                <c:pt idx="108">
                  <c:v>12785</c:v>
                </c:pt>
                <c:pt idx="109">
                  <c:v>12816</c:v>
                </c:pt>
                <c:pt idx="110">
                  <c:v>12844</c:v>
                </c:pt>
                <c:pt idx="111">
                  <c:v>12875</c:v>
                </c:pt>
                <c:pt idx="112">
                  <c:v>12905</c:v>
                </c:pt>
                <c:pt idx="113">
                  <c:v>12936</c:v>
                </c:pt>
                <c:pt idx="114">
                  <c:v>12966</c:v>
                </c:pt>
                <c:pt idx="115">
                  <c:v>12997</c:v>
                </c:pt>
                <c:pt idx="116">
                  <c:v>13028</c:v>
                </c:pt>
                <c:pt idx="117">
                  <c:v>13058</c:v>
                </c:pt>
                <c:pt idx="118">
                  <c:v>13089</c:v>
                </c:pt>
                <c:pt idx="119">
                  <c:v>13119</c:v>
                </c:pt>
                <c:pt idx="120">
                  <c:v>13150</c:v>
                </c:pt>
                <c:pt idx="121">
                  <c:v>13181</c:v>
                </c:pt>
                <c:pt idx="122">
                  <c:v>13210</c:v>
                </c:pt>
                <c:pt idx="123">
                  <c:v>13241</c:v>
                </c:pt>
                <c:pt idx="124">
                  <c:v>13271</c:v>
                </c:pt>
                <c:pt idx="125">
                  <c:v>13302</c:v>
                </c:pt>
                <c:pt idx="126">
                  <c:v>13332</c:v>
                </c:pt>
                <c:pt idx="127">
                  <c:v>13363</c:v>
                </c:pt>
                <c:pt idx="128">
                  <c:v>13394</c:v>
                </c:pt>
                <c:pt idx="129">
                  <c:v>13424</c:v>
                </c:pt>
                <c:pt idx="130">
                  <c:v>13455</c:v>
                </c:pt>
                <c:pt idx="131">
                  <c:v>13485</c:v>
                </c:pt>
                <c:pt idx="132">
                  <c:v>13516</c:v>
                </c:pt>
                <c:pt idx="133">
                  <c:v>13547</c:v>
                </c:pt>
                <c:pt idx="134">
                  <c:v>13575</c:v>
                </c:pt>
                <c:pt idx="135">
                  <c:v>13606</c:v>
                </c:pt>
                <c:pt idx="136">
                  <c:v>13636</c:v>
                </c:pt>
                <c:pt idx="137">
                  <c:v>13667</c:v>
                </c:pt>
                <c:pt idx="138">
                  <c:v>13697</c:v>
                </c:pt>
                <c:pt idx="139">
                  <c:v>13728</c:v>
                </c:pt>
                <c:pt idx="140">
                  <c:v>13759</c:v>
                </c:pt>
                <c:pt idx="141">
                  <c:v>13789</c:v>
                </c:pt>
                <c:pt idx="142">
                  <c:v>13820</c:v>
                </c:pt>
                <c:pt idx="143">
                  <c:v>13850</c:v>
                </c:pt>
                <c:pt idx="144">
                  <c:v>13881</c:v>
                </c:pt>
                <c:pt idx="145">
                  <c:v>13912</c:v>
                </c:pt>
                <c:pt idx="146">
                  <c:v>13940</c:v>
                </c:pt>
                <c:pt idx="147">
                  <c:v>13971</c:v>
                </c:pt>
                <c:pt idx="148">
                  <c:v>14001</c:v>
                </c:pt>
                <c:pt idx="149">
                  <c:v>14032</c:v>
                </c:pt>
                <c:pt idx="150">
                  <c:v>14062</c:v>
                </c:pt>
                <c:pt idx="151">
                  <c:v>14093</c:v>
                </c:pt>
                <c:pt idx="152">
                  <c:v>14124</c:v>
                </c:pt>
                <c:pt idx="153">
                  <c:v>14154</c:v>
                </c:pt>
                <c:pt idx="154">
                  <c:v>14185</c:v>
                </c:pt>
                <c:pt idx="155">
                  <c:v>14215</c:v>
                </c:pt>
                <c:pt idx="156">
                  <c:v>14246</c:v>
                </c:pt>
                <c:pt idx="157">
                  <c:v>14277</c:v>
                </c:pt>
                <c:pt idx="158">
                  <c:v>14305</c:v>
                </c:pt>
                <c:pt idx="159">
                  <c:v>14336</c:v>
                </c:pt>
                <c:pt idx="160">
                  <c:v>14366</c:v>
                </c:pt>
                <c:pt idx="161">
                  <c:v>14397</c:v>
                </c:pt>
                <c:pt idx="162">
                  <c:v>14427</c:v>
                </c:pt>
                <c:pt idx="163">
                  <c:v>14458</c:v>
                </c:pt>
                <c:pt idx="164">
                  <c:v>14489</c:v>
                </c:pt>
                <c:pt idx="165">
                  <c:v>14519</c:v>
                </c:pt>
                <c:pt idx="166">
                  <c:v>14550</c:v>
                </c:pt>
                <c:pt idx="167">
                  <c:v>14580</c:v>
                </c:pt>
                <c:pt idx="168">
                  <c:v>14611</c:v>
                </c:pt>
                <c:pt idx="169">
                  <c:v>14642</c:v>
                </c:pt>
                <c:pt idx="170">
                  <c:v>14671</c:v>
                </c:pt>
                <c:pt idx="171">
                  <c:v>14702</c:v>
                </c:pt>
                <c:pt idx="172">
                  <c:v>14732</c:v>
                </c:pt>
                <c:pt idx="173">
                  <c:v>14763</c:v>
                </c:pt>
                <c:pt idx="174">
                  <c:v>14793</c:v>
                </c:pt>
                <c:pt idx="175">
                  <c:v>14824</c:v>
                </c:pt>
                <c:pt idx="176">
                  <c:v>14855</c:v>
                </c:pt>
                <c:pt idx="177">
                  <c:v>14885</c:v>
                </c:pt>
                <c:pt idx="178">
                  <c:v>14916</c:v>
                </c:pt>
                <c:pt idx="179">
                  <c:v>14946</c:v>
                </c:pt>
                <c:pt idx="180">
                  <c:v>14977</c:v>
                </c:pt>
                <c:pt idx="181">
                  <c:v>15008</c:v>
                </c:pt>
                <c:pt idx="182">
                  <c:v>15036</c:v>
                </c:pt>
                <c:pt idx="183">
                  <c:v>15067</c:v>
                </c:pt>
                <c:pt idx="184">
                  <c:v>15097</c:v>
                </c:pt>
                <c:pt idx="185">
                  <c:v>15128</c:v>
                </c:pt>
                <c:pt idx="186">
                  <c:v>15158</c:v>
                </c:pt>
                <c:pt idx="187">
                  <c:v>15189</c:v>
                </c:pt>
                <c:pt idx="188">
                  <c:v>15220</c:v>
                </c:pt>
                <c:pt idx="189">
                  <c:v>15250</c:v>
                </c:pt>
                <c:pt idx="190">
                  <c:v>15281</c:v>
                </c:pt>
                <c:pt idx="191">
                  <c:v>15311</c:v>
                </c:pt>
                <c:pt idx="192">
                  <c:v>15342</c:v>
                </c:pt>
                <c:pt idx="193">
                  <c:v>15373</c:v>
                </c:pt>
                <c:pt idx="194">
                  <c:v>15401</c:v>
                </c:pt>
                <c:pt idx="195">
                  <c:v>15432</c:v>
                </c:pt>
                <c:pt idx="196">
                  <c:v>15462</c:v>
                </c:pt>
                <c:pt idx="197">
                  <c:v>15493</c:v>
                </c:pt>
                <c:pt idx="198">
                  <c:v>15523</c:v>
                </c:pt>
                <c:pt idx="199">
                  <c:v>15554</c:v>
                </c:pt>
                <c:pt idx="200">
                  <c:v>15585</c:v>
                </c:pt>
                <c:pt idx="201">
                  <c:v>15615</c:v>
                </c:pt>
                <c:pt idx="202">
                  <c:v>15646</c:v>
                </c:pt>
                <c:pt idx="203">
                  <c:v>15676</c:v>
                </c:pt>
                <c:pt idx="204">
                  <c:v>15707</c:v>
                </c:pt>
                <c:pt idx="205">
                  <c:v>15738</c:v>
                </c:pt>
                <c:pt idx="206">
                  <c:v>15766</c:v>
                </c:pt>
                <c:pt idx="207">
                  <c:v>15797</c:v>
                </c:pt>
                <c:pt idx="208">
                  <c:v>15827</c:v>
                </c:pt>
                <c:pt idx="209">
                  <c:v>15858</c:v>
                </c:pt>
                <c:pt idx="210">
                  <c:v>15888</c:v>
                </c:pt>
                <c:pt idx="211">
                  <c:v>15919</c:v>
                </c:pt>
                <c:pt idx="212">
                  <c:v>15950</c:v>
                </c:pt>
                <c:pt idx="213">
                  <c:v>15980</c:v>
                </c:pt>
                <c:pt idx="214">
                  <c:v>16011</c:v>
                </c:pt>
                <c:pt idx="215">
                  <c:v>16041</c:v>
                </c:pt>
                <c:pt idx="216">
                  <c:v>16072</c:v>
                </c:pt>
                <c:pt idx="217">
                  <c:v>16103</c:v>
                </c:pt>
                <c:pt idx="218">
                  <c:v>16132</c:v>
                </c:pt>
                <c:pt idx="219">
                  <c:v>16163</c:v>
                </c:pt>
                <c:pt idx="220">
                  <c:v>16193</c:v>
                </c:pt>
                <c:pt idx="221">
                  <c:v>16224</c:v>
                </c:pt>
                <c:pt idx="222">
                  <c:v>16254</c:v>
                </c:pt>
                <c:pt idx="223">
                  <c:v>16285</c:v>
                </c:pt>
                <c:pt idx="224">
                  <c:v>16316</c:v>
                </c:pt>
                <c:pt idx="225">
                  <c:v>16346</c:v>
                </c:pt>
                <c:pt idx="226">
                  <c:v>16377</c:v>
                </c:pt>
                <c:pt idx="227">
                  <c:v>16407</c:v>
                </c:pt>
                <c:pt idx="228">
                  <c:v>16438</c:v>
                </c:pt>
                <c:pt idx="229">
                  <c:v>16469</c:v>
                </c:pt>
                <c:pt idx="230">
                  <c:v>16497</c:v>
                </c:pt>
                <c:pt idx="231">
                  <c:v>16528</c:v>
                </c:pt>
                <c:pt idx="232">
                  <c:v>16558</c:v>
                </c:pt>
                <c:pt idx="233">
                  <c:v>16589</c:v>
                </c:pt>
                <c:pt idx="234">
                  <c:v>16619</c:v>
                </c:pt>
                <c:pt idx="235">
                  <c:v>16650</c:v>
                </c:pt>
                <c:pt idx="236">
                  <c:v>16681</c:v>
                </c:pt>
                <c:pt idx="237">
                  <c:v>16711</c:v>
                </c:pt>
                <c:pt idx="238">
                  <c:v>16742</c:v>
                </c:pt>
                <c:pt idx="239">
                  <c:v>16772</c:v>
                </c:pt>
                <c:pt idx="240">
                  <c:v>16803</c:v>
                </c:pt>
                <c:pt idx="241">
                  <c:v>16834</c:v>
                </c:pt>
                <c:pt idx="242">
                  <c:v>16862</c:v>
                </c:pt>
                <c:pt idx="243">
                  <c:v>16893</c:v>
                </c:pt>
                <c:pt idx="244">
                  <c:v>16923</c:v>
                </c:pt>
                <c:pt idx="245">
                  <c:v>16954</c:v>
                </c:pt>
                <c:pt idx="246">
                  <c:v>16984</c:v>
                </c:pt>
                <c:pt idx="247">
                  <c:v>17015</c:v>
                </c:pt>
                <c:pt idx="248">
                  <c:v>17046</c:v>
                </c:pt>
                <c:pt idx="249">
                  <c:v>17076</c:v>
                </c:pt>
                <c:pt idx="250">
                  <c:v>17107</c:v>
                </c:pt>
                <c:pt idx="251">
                  <c:v>17137</c:v>
                </c:pt>
                <c:pt idx="252">
                  <c:v>17168</c:v>
                </c:pt>
                <c:pt idx="253">
                  <c:v>17199</c:v>
                </c:pt>
                <c:pt idx="254">
                  <c:v>17227</c:v>
                </c:pt>
                <c:pt idx="255">
                  <c:v>17258</c:v>
                </c:pt>
                <c:pt idx="256">
                  <c:v>17288</c:v>
                </c:pt>
                <c:pt idx="257">
                  <c:v>17319</c:v>
                </c:pt>
                <c:pt idx="258">
                  <c:v>17349</c:v>
                </c:pt>
                <c:pt idx="259">
                  <c:v>17380</c:v>
                </c:pt>
                <c:pt idx="260">
                  <c:v>17411</c:v>
                </c:pt>
                <c:pt idx="261">
                  <c:v>17441</c:v>
                </c:pt>
                <c:pt idx="262">
                  <c:v>17472</c:v>
                </c:pt>
                <c:pt idx="263">
                  <c:v>17502</c:v>
                </c:pt>
                <c:pt idx="264">
                  <c:v>17533</c:v>
                </c:pt>
                <c:pt idx="265">
                  <c:v>17564</c:v>
                </c:pt>
                <c:pt idx="266">
                  <c:v>17593</c:v>
                </c:pt>
                <c:pt idx="267">
                  <c:v>17624</c:v>
                </c:pt>
                <c:pt idx="268">
                  <c:v>17654</c:v>
                </c:pt>
                <c:pt idx="269">
                  <c:v>17685</c:v>
                </c:pt>
                <c:pt idx="270">
                  <c:v>17715</c:v>
                </c:pt>
                <c:pt idx="271">
                  <c:v>17746</c:v>
                </c:pt>
                <c:pt idx="272">
                  <c:v>17777</c:v>
                </c:pt>
                <c:pt idx="273">
                  <c:v>17807</c:v>
                </c:pt>
                <c:pt idx="274">
                  <c:v>17838</c:v>
                </c:pt>
                <c:pt idx="275">
                  <c:v>17868</c:v>
                </c:pt>
                <c:pt idx="276">
                  <c:v>17899</c:v>
                </c:pt>
                <c:pt idx="277">
                  <c:v>17930</c:v>
                </c:pt>
                <c:pt idx="278">
                  <c:v>17958</c:v>
                </c:pt>
                <c:pt idx="279">
                  <c:v>17989</c:v>
                </c:pt>
                <c:pt idx="280">
                  <c:v>18019</c:v>
                </c:pt>
                <c:pt idx="281">
                  <c:v>18050</c:v>
                </c:pt>
                <c:pt idx="282">
                  <c:v>18080</c:v>
                </c:pt>
                <c:pt idx="283">
                  <c:v>18111</c:v>
                </c:pt>
                <c:pt idx="284">
                  <c:v>18142</c:v>
                </c:pt>
                <c:pt idx="285">
                  <c:v>18172</c:v>
                </c:pt>
                <c:pt idx="286">
                  <c:v>18203</c:v>
                </c:pt>
                <c:pt idx="287">
                  <c:v>18233</c:v>
                </c:pt>
                <c:pt idx="288">
                  <c:v>18264</c:v>
                </c:pt>
                <c:pt idx="289">
                  <c:v>18295</c:v>
                </c:pt>
                <c:pt idx="290">
                  <c:v>18323</c:v>
                </c:pt>
                <c:pt idx="291">
                  <c:v>18354</c:v>
                </c:pt>
                <c:pt idx="292">
                  <c:v>18384</c:v>
                </c:pt>
                <c:pt idx="293">
                  <c:v>18415</c:v>
                </c:pt>
                <c:pt idx="294">
                  <c:v>18445</c:v>
                </c:pt>
                <c:pt idx="295">
                  <c:v>18476</c:v>
                </c:pt>
                <c:pt idx="296">
                  <c:v>18507</c:v>
                </c:pt>
                <c:pt idx="297">
                  <c:v>18537</c:v>
                </c:pt>
                <c:pt idx="298">
                  <c:v>18568</c:v>
                </c:pt>
                <c:pt idx="299">
                  <c:v>18598</c:v>
                </c:pt>
                <c:pt idx="300">
                  <c:v>18629</c:v>
                </c:pt>
                <c:pt idx="301">
                  <c:v>18660</c:v>
                </c:pt>
                <c:pt idx="302">
                  <c:v>18688</c:v>
                </c:pt>
                <c:pt idx="303">
                  <c:v>18719</c:v>
                </c:pt>
                <c:pt idx="304">
                  <c:v>18749</c:v>
                </c:pt>
                <c:pt idx="305">
                  <c:v>18780</c:v>
                </c:pt>
                <c:pt idx="306">
                  <c:v>18810</c:v>
                </c:pt>
                <c:pt idx="307">
                  <c:v>18841</c:v>
                </c:pt>
                <c:pt idx="308">
                  <c:v>18872</c:v>
                </c:pt>
                <c:pt idx="309">
                  <c:v>18902</c:v>
                </c:pt>
                <c:pt idx="310">
                  <c:v>18933</c:v>
                </c:pt>
                <c:pt idx="311">
                  <c:v>18963</c:v>
                </c:pt>
                <c:pt idx="312">
                  <c:v>18994</c:v>
                </c:pt>
                <c:pt idx="313">
                  <c:v>19025</c:v>
                </c:pt>
                <c:pt idx="314">
                  <c:v>19054</c:v>
                </c:pt>
                <c:pt idx="315">
                  <c:v>19085</c:v>
                </c:pt>
                <c:pt idx="316">
                  <c:v>19115</c:v>
                </c:pt>
                <c:pt idx="317">
                  <c:v>19146</c:v>
                </c:pt>
                <c:pt idx="318">
                  <c:v>19176</c:v>
                </c:pt>
                <c:pt idx="319">
                  <c:v>19207</c:v>
                </c:pt>
                <c:pt idx="320">
                  <c:v>19238</c:v>
                </c:pt>
                <c:pt idx="321">
                  <c:v>19268</c:v>
                </c:pt>
                <c:pt idx="322">
                  <c:v>19299</c:v>
                </c:pt>
                <c:pt idx="323">
                  <c:v>19329</c:v>
                </c:pt>
                <c:pt idx="324">
                  <c:v>19360</c:v>
                </c:pt>
                <c:pt idx="325">
                  <c:v>19391</c:v>
                </c:pt>
                <c:pt idx="326">
                  <c:v>19419</c:v>
                </c:pt>
                <c:pt idx="327">
                  <c:v>19450</c:v>
                </c:pt>
                <c:pt idx="328">
                  <c:v>19480</c:v>
                </c:pt>
                <c:pt idx="329">
                  <c:v>19511</c:v>
                </c:pt>
                <c:pt idx="330">
                  <c:v>19541</c:v>
                </c:pt>
                <c:pt idx="331">
                  <c:v>19572</c:v>
                </c:pt>
                <c:pt idx="332">
                  <c:v>19603</c:v>
                </c:pt>
                <c:pt idx="333">
                  <c:v>19633</c:v>
                </c:pt>
                <c:pt idx="334">
                  <c:v>19664</c:v>
                </c:pt>
                <c:pt idx="335">
                  <c:v>19694</c:v>
                </c:pt>
                <c:pt idx="336">
                  <c:v>19725</c:v>
                </c:pt>
                <c:pt idx="337">
                  <c:v>19756</c:v>
                </c:pt>
                <c:pt idx="338">
                  <c:v>19784</c:v>
                </c:pt>
                <c:pt idx="339">
                  <c:v>19815</c:v>
                </c:pt>
                <c:pt idx="340">
                  <c:v>19845</c:v>
                </c:pt>
                <c:pt idx="341">
                  <c:v>19876</c:v>
                </c:pt>
                <c:pt idx="342">
                  <c:v>19906</c:v>
                </c:pt>
                <c:pt idx="343">
                  <c:v>19937</c:v>
                </c:pt>
                <c:pt idx="344">
                  <c:v>19968</c:v>
                </c:pt>
                <c:pt idx="345">
                  <c:v>19998</c:v>
                </c:pt>
                <c:pt idx="346">
                  <c:v>20029</c:v>
                </c:pt>
                <c:pt idx="347">
                  <c:v>20059</c:v>
                </c:pt>
                <c:pt idx="348">
                  <c:v>20090</c:v>
                </c:pt>
                <c:pt idx="349">
                  <c:v>20121</c:v>
                </c:pt>
                <c:pt idx="350">
                  <c:v>20149</c:v>
                </c:pt>
                <c:pt idx="351">
                  <c:v>20180</c:v>
                </c:pt>
                <c:pt idx="352">
                  <c:v>20210</c:v>
                </c:pt>
                <c:pt idx="353">
                  <c:v>20241</c:v>
                </c:pt>
                <c:pt idx="354">
                  <c:v>20271</c:v>
                </c:pt>
                <c:pt idx="355">
                  <c:v>20302</c:v>
                </c:pt>
                <c:pt idx="356">
                  <c:v>20333</c:v>
                </c:pt>
                <c:pt idx="357">
                  <c:v>20363</c:v>
                </c:pt>
                <c:pt idx="358">
                  <c:v>20394</c:v>
                </c:pt>
                <c:pt idx="359">
                  <c:v>20424</c:v>
                </c:pt>
                <c:pt idx="360">
                  <c:v>20455</c:v>
                </c:pt>
                <c:pt idx="361">
                  <c:v>20486</c:v>
                </c:pt>
                <c:pt idx="362">
                  <c:v>20515</c:v>
                </c:pt>
                <c:pt idx="363">
                  <c:v>20546</c:v>
                </c:pt>
                <c:pt idx="364">
                  <c:v>20576</c:v>
                </c:pt>
                <c:pt idx="365">
                  <c:v>20607</c:v>
                </c:pt>
                <c:pt idx="366">
                  <c:v>20637</c:v>
                </c:pt>
                <c:pt idx="367">
                  <c:v>20668</c:v>
                </c:pt>
                <c:pt idx="368">
                  <c:v>20699</c:v>
                </c:pt>
                <c:pt idx="369">
                  <c:v>20729</c:v>
                </c:pt>
                <c:pt idx="370">
                  <c:v>20760</c:v>
                </c:pt>
                <c:pt idx="371">
                  <c:v>20790</c:v>
                </c:pt>
                <c:pt idx="372">
                  <c:v>20821</c:v>
                </c:pt>
                <c:pt idx="373">
                  <c:v>20852</c:v>
                </c:pt>
                <c:pt idx="374">
                  <c:v>20880</c:v>
                </c:pt>
                <c:pt idx="375">
                  <c:v>20911</c:v>
                </c:pt>
                <c:pt idx="376">
                  <c:v>20941</c:v>
                </c:pt>
                <c:pt idx="377">
                  <c:v>20972</c:v>
                </c:pt>
                <c:pt idx="378">
                  <c:v>21002</c:v>
                </c:pt>
                <c:pt idx="379">
                  <c:v>21033</c:v>
                </c:pt>
                <c:pt idx="380">
                  <c:v>21064</c:v>
                </c:pt>
                <c:pt idx="381">
                  <c:v>21094</c:v>
                </c:pt>
                <c:pt idx="382">
                  <c:v>21125</c:v>
                </c:pt>
                <c:pt idx="383">
                  <c:v>21155</c:v>
                </c:pt>
                <c:pt idx="384">
                  <c:v>21186</c:v>
                </c:pt>
                <c:pt idx="385">
                  <c:v>21217</c:v>
                </c:pt>
                <c:pt idx="386">
                  <c:v>21245</c:v>
                </c:pt>
                <c:pt idx="387">
                  <c:v>21276</c:v>
                </c:pt>
                <c:pt idx="388">
                  <c:v>21306</c:v>
                </c:pt>
                <c:pt idx="389">
                  <c:v>21337</c:v>
                </c:pt>
                <c:pt idx="390">
                  <c:v>21367</c:v>
                </c:pt>
                <c:pt idx="391">
                  <c:v>21398</c:v>
                </c:pt>
                <c:pt idx="392">
                  <c:v>21429</c:v>
                </c:pt>
                <c:pt idx="393">
                  <c:v>21459</c:v>
                </c:pt>
                <c:pt idx="394">
                  <c:v>21490</c:v>
                </c:pt>
                <c:pt idx="395">
                  <c:v>21520</c:v>
                </c:pt>
                <c:pt idx="396">
                  <c:v>21551</c:v>
                </c:pt>
                <c:pt idx="397">
                  <c:v>21582</c:v>
                </c:pt>
                <c:pt idx="398">
                  <c:v>21610</c:v>
                </c:pt>
                <c:pt idx="399">
                  <c:v>21641</c:v>
                </c:pt>
                <c:pt idx="400">
                  <c:v>21671</c:v>
                </c:pt>
                <c:pt idx="401">
                  <c:v>21702</c:v>
                </c:pt>
                <c:pt idx="402">
                  <c:v>21732</c:v>
                </c:pt>
                <c:pt idx="403">
                  <c:v>21763</c:v>
                </c:pt>
                <c:pt idx="404">
                  <c:v>21794</c:v>
                </c:pt>
                <c:pt idx="405">
                  <c:v>21824</c:v>
                </c:pt>
                <c:pt idx="406">
                  <c:v>21855</c:v>
                </c:pt>
                <c:pt idx="407">
                  <c:v>21885</c:v>
                </c:pt>
                <c:pt idx="408">
                  <c:v>21916</c:v>
                </c:pt>
                <c:pt idx="409">
                  <c:v>21947</c:v>
                </c:pt>
                <c:pt idx="410">
                  <c:v>21976</c:v>
                </c:pt>
                <c:pt idx="411">
                  <c:v>22007</c:v>
                </c:pt>
                <c:pt idx="412">
                  <c:v>22037</c:v>
                </c:pt>
                <c:pt idx="413">
                  <c:v>22068</c:v>
                </c:pt>
                <c:pt idx="414">
                  <c:v>22098</c:v>
                </c:pt>
                <c:pt idx="415">
                  <c:v>22129</c:v>
                </c:pt>
                <c:pt idx="416">
                  <c:v>22160</c:v>
                </c:pt>
                <c:pt idx="417">
                  <c:v>22190</c:v>
                </c:pt>
                <c:pt idx="418">
                  <c:v>22221</c:v>
                </c:pt>
                <c:pt idx="419">
                  <c:v>22251</c:v>
                </c:pt>
                <c:pt idx="420">
                  <c:v>22282</c:v>
                </c:pt>
                <c:pt idx="421">
                  <c:v>22313</c:v>
                </c:pt>
                <c:pt idx="422">
                  <c:v>22341</c:v>
                </c:pt>
                <c:pt idx="423">
                  <c:v>22372</c:v>
                </c:pt>
                <c:pt idx="424">
                  <c:v>22402</c:v>
                </c:pt>
                <c:pt idx="425">
                  <c:v>22433</c:v>
                </c:pt>
                <c:pt idx="426">
                  <c:v>22463</c:v>
                </c:pt>
                <c:pt idx="427">
                  <c:v>22494</c:v>
                </c:pt>
                <c:pt idx="428">
                  <c:v>22525</c:v>
                </c:pt>
                <c:pt idx="429">
                  <c:v>22555</c:v>
                </c:pt>
                <c:pt idx="430">
                  <c:v>22586</c:v>
                </c:pt>
                <c:pt idx="431">
                  <c:v>22616</c:v>
                </c:pt>
                <c:pt idx="432">
                  <c:v>22647</c:v>
                </c:pt>
                <c:pt idx="433">
                  <c:v>22678</c:v>
                </c:pt>
                <c:pt idx="434">
                  <c:v>22706</c:v>
                </c:pt>
                <c:pt idx="435">
                  <c:v>22737</c:v>
                </c:pt>
                <c:pt idx="436">
                  <c:v>22767</c:v>
                </c:pt>
                <c:pt idx="437">
                  <c:v>22798</c:v>
                </c:pt>
                <c:pt idx="438">
                  <c:v>22828</c:v>
                </c:pt>
                <c:pt idx="439">
                  <c:v>22859</c:v>
                </c:pt>
                <c:pt idx="440">
                  <c:v>22890</c:v>
                </c:pt>
                <c:pt idx="441">
                  <c:v>22920</c:v>
                </c:pt>
                <c:pt idx="442">
                  <c:v>22951</c:v>
                </c:pt>
                <c:pt idx="443">
                  <c:v>22981</c:v>
                </c:pt>
                <c:pt idx="444">
                  <c:v>23012</c:v>
                </c:pt>
                <c:pt idx="445">
                  <c:v>23043</c:v>
                </c:pt>
                <c:pt idx="446">
                  <c:v>23071</c:v>
                </c:pt>
                <c:pt idx="447">
                  <c:v>23102</c:v>
                </c:pt>
                <c:pt idx="448">
                  <c:v>23132</c:v>
                </c:pt>
                <c:pt idx="449">
                  <c:v>23163</c:v>
                </c:pt>
                <c:pt idx="450">
                  <c:v>23193</c:v>
                </c:pt>
                <c:pt idx="451">
                  <c:v>23224</c:v>
                </c:pt>
                <c:pt idx="452">
                  <c:v>23255</c:v>
                </c:pt>
                <c:pt idx="453">
                  <c:v>23285</c:v>
                </c:pt>
                <c:pt idx="454">
                  <c:v>23316</c:v>
                </c:pt>
                <c:pt idx="455">
                  <c:v>23346</c:v>
                </c:pt>
                <c:pt idx="456">
                  <c:v>23377</c:v>
                </c:pt>
                <c:pt idx="457">
                  <c:v>23408</c:v>
                </c:pt>
                <c:pt idx="458">
                  <c:v>23437</c:v>
                </c:pt>
                <c:pt idx="459">
                  <c:v>23468</c:v>
                </c:pt>
                <c:pt idx="460">
                  <c:v>23498</c:v>
                </c:pt>
                <c:pt idx="461">
                  <c:v>23529</c:v>
                </c:pt>
                <c:pt idx="462">
                  <c:v>23559</c:v>
                </c:pt>
                <c:pt idx="463">
                  <c:v>23590</c:v>
                </c:pt>
                <c:pt idx="464">
                  <c:v>23621</c:v>
                </c:pt>
                <c:pt idx="465">
                  <c:v>23651</c:v>
                </c:pt>
                <c:pt idx="466">
                  <c:v>23682</c:v>
                </c:pt>
                <c:pt idx="467">
                  <c:v>23712</c:v>
                </c:pt>
                <c:pt idx="468">
                  <c:v>23743</c:v>
                </c:pt>
                <c:pt idx="469">
                  <c:v>23774</c:v>
                </c:pt>
                <c:pt idx="470">
                  <c:v>23802</c:v>
                </c:pt>
                <c:pt idx="471">
                  <c:v>23833</c:v>
                </c:pt>
                <c:pt idx="472">
                  <c:v>23863</c:v>
                </c:pt>
                <c:pt idx="473">
                  <c:v>23894</c:v>
                </c:pt>
                <c:pt idx="474">
                  <c:v>23924</c:v>
                </c:pt>
                <c:pt idx="475">
                  <c:v>23955</c:v>
                </c:pt>
                <c:pt idx="476">
                  <c:v>23986</c:v>
                </c:pt>
                <c:pt idx="477">
                  <c:v>24016</c:v>
                </c:pt>
                <c:pt idx="478">
                  <c:v>24047</c:v>
                </c:pt>
                <c:pt idx="479">
                  <c:v>24077</c:v>
                </c:pt>
                <c:pt idx="480">
                  <c:v>24108</c:v>
                </c:pt>
                <c:pt idx="481">
                  <c:v>24139</c:v>
                </c:pt>
                <c:pt idx="482">
                  <c:v>24167</c:v>
                </c:pt>
                <c:pt idx="483">
                  <c:v>24198</c:v>
                </c:pt>
                <c:pt idx="484">
                  <c:v>24228</c:v>
                </c:pt>
                <c:pt idx="485">
                  <c:v>24259</c:v>
                </c:pt>
                <c:pt idx="486">
                  <c:v>24289</c:v>
                </c:pt>
                <c:pt idx="487">
                  <c:v>24320</c:v>
                </c:pt>
                <c:pt idx="488">
                  <c:v>24351</c:v>
                </c:pt>
                <c:pt idx="489">
                  <c:v>24381</c:v>
                </c:pt>
                <c:pt idx="490">
                  <c:v>24412</c:v>
                </c:pt>
                <c:pt idx="491">
                  <c:v>24442</c:v>
                </c:pt>
                <c:pt idx="492">
                  <c:v>24473</c:v>
                </c:pt>
                <c:pt idx="493">
                  <c:v>24504</c:v>
                </c:pt>
                <c:pt idx="494">
                  <c:v>24532</c:v>
                </c:pt>
                <c:pt idx="495">
                  <c:v>24563</c:v>
                </c:pt>
                <c:pt idx="496">
                  <c:v>24593</c:v>
                </c:pt>
                <c:pt idx="497">
                  <c:v>24624</c:v>
                </c:pt>
                <c:pt idx="498">
                  <c:v>24654</c:v>
                </c:pt>
                <c:pt idx="499">
                  <c:v>24685</c:v>
                </c:pt>
                <c:pt idx="500">
                  <c:v>24716</c:v>
                </c:pt>
                <c:pt idx="501">
                  <c:v>24746</c:v>
                </c:pt>
                <c:pt idx="502">
                  <c:v>24777</c:v>
                </c:pt>
                <c:pt idx="503">
                  <c:v>24807</c:v>
                </c:pt>
                <c:pt idx="504">
                  <c:v>24838</c:v>
                </c:pt>
                <c:pt idx="505">
                  <c:v>24869</c:v>
                </c:pt>
                <c:pt idx="506">
                  <c:v>24898</c:v>
                </c:pt>
                <c:pt idx="507">
                  <c:v>24929</c:v>
                </c:pt>
                <c:pt idx="508">
                  <c:v>24959</c:v>
                </c:pt>
                <c:pt idx="509">
                  <c:v>24990</c:v>
                </c:pt>
                <c:pt idx="510">
                  <c:v>25020</c:v>
                </c:pt>
                <c:pt idx="511">
                  <c:v>25051</c:v>
                </c:pt>
                <c:pt idx="512">
                  <c:v>25082</c:v>
                </c:pt>
                <c:pt idx="513">
                  <c:v>25112</c:v>
                </c:pt>
                <c:pt idx="514">
                  <c:v>25143</c:v>
                </c:pt>
                <c:pt idx="515">
                  <c:v>25173</c:v>
                </c:pt>
                <c:pt idx="516">
                  <c:v>25204</c:v>
                </c:pt>
                <c:pt idx="517">
                  <c:v>25235</c:v>
                </c:pt>
                <c:pt idx="518">
                  <c:v>25263</c:v>
                </c:pt>
                <c:pt idx="519">
                  <c:v>25294</c:v>
                </c:pt>
                <c:pt idx="520">
                  <c:v>25324</c:v>
                </c:pt>
                <c:pt idx="521">
                  <c:v>25355</c:v>
                </c:pt>
                <c:pt idx="522">
                  <c:v>25385</c:v>
                </c:pt>
                <c:pt idx="523">
                  <c:v>25416</c:v>
                </c:pt>
                <c:pt idx="524">
                  <c:v>25447</c:v>
                </c:pt>
                <c:pt idx="525">
                  <c:v>25477</c:v>
                </c:pt>
                <c:pt idx="526">
                  <c:v>25508</c:v>
                </c:pt>
                <c:pt idx="527">
                  <c:v>25538</c:v>
                </c:pt>
                <c:pt idx="528">
                  <c:v>25569</c:v>
                </c:pt>
                <c:pt idx="529">
                  <c:v>25600</c:v>
                </c:pt>
                <c:pt idx="530">
                  <c:v>25628</c:v>
                </c:pt>
                <c:pt idx="531">
                  <c:v>25659</c:v>
                </c:pt>
                <c:pt idx="532">
                  <c:v>25689</c:v>
                </c:pt>
                <c:pt idx="533">
                  <c:v>25720</c:v>
                </c:pt>
                <c:pt idx="534">
                  <c:v>25750</c:v>
                </c:pt>
                <c:pt idx="535">
                  <c:v>25781</c:v>
                </c:pt>
                <c:pt idx="536">
                  <c:v>25812</c:v>
                </c:pt>
                <c:pt idx="537">
                  <c:v>25842</c:v>
                </c:pt>
                <c:pt idx="538">
                  <c:v>25873</c:v>
                </c:pt>
                <c:pt idx="539">
                  <c:v>25903</c:v>
                </c:pt>
                <c:pt idx="540">
                  <c:v>25934</c:v>
                </c:pt>
                <c:pt idx="541">
                  <c:v>25965</c:v>
                </c:pt>
                <c:pt idx="542">
                  <c:v>25993</c:v>
                </c:pt>
                <c:pt idx="543">
                  <c:v>26024</c:v>
                </c:pt>
                <c:pt idx="544">
                  <c:v>26054</c:v>
                </c:pt>
                <c:pt idx="545">
                  <c:v>26085</c:v>
                </c:pt>
                <c:pt idx="546">
                  <c:v>26115</c:v>
                </c:pt>
                <c:pt idx="547">
                  <c:v>26146</c:v>
                </c:pt>
                <c:pt idx="548">
                  <c:v>26177</c:v>
                </c:pt>
                <c:pt idx="549">
                  <c:v>26207</c:v>
                </c:pt>
                <c:pt idx="550">
                  <c:v>26238</c:v>
                </c:pt>
                <c:pt idx="551">
                  <c:v>26268</c:v>
                </c:pt>
                <c:pt idx="552">
                  <c:v>26299</c:v>
                </c:pt>
                <c:pt idx="553">
                  <c:v>26330</c:v>
                </c:pt>
                <c:pt idx="554">
                  <c:v>26359</c:v>
                </c:pt>
                <c:pt idx="555">
                  <c:v>26390</c:v>
                </c:pt>
                <c:pt idx="556">
                  <c:v>26420</c:v>
                </c:pt>
                <c:pt idx="557">
                  <c:v>26451</c:v>
                </c:pt>
                <c:pt idx="558">
                  <c:v>26481</c:v>
                </c:pt>
                <c:pt idx="559">
                  <c:v>26512</c:v>
                </c:pt>
                <c:pt idx="560">
                  <c:v>26543</c:v>
                </c:pt>
                <c:pt idx="561">
                  <c:v>26573</c:v>
                </c:pt>
                <c:pt idx="562">
                  <c:v>26604</c:v>
                </c:pt>
                <c:pt idx="563">
                  <c:v>26634</c:v>
                </c:pt>
                <c:pt idx="564">
                  <c:v>26665</c:v>
                </c:pt>
                <c:pt idx="565">
                  <c:v>26696</c:v>
                </c:pt>
                <c:pt idx="566">
                  <c:v>26724</c:v>
                </c:pt>
                <c:pt idx="567">
                  <c:v>26755</c:v>
                </c:pt>
                <c:pt idx="568">
                  <c:v>26785</c:v>
                </c:pt>
                <c:pt idx="569">
                  <c:v>26816</c:v>
                </c:pt>
                <c:pt idx="570">
                  <c:v>26846</c:v>
                </c:pt>
                <c:pt idx="571">
                  <c:v>26877</c:v>
                </c:pt>
                <c:pt idx="572">
                  <c:v>26908</c:v>
                </c:pt>
                <c:pt idx="573">
                  <c:v>26938</c:v>
                </c:pt>
                <c:pt idx="574">
                  <c:v>26969</c:v>
                </c:pt>
                <c:pt idx="575">
                  <c:v>26999</c:v>
                </c:pt>
                <c:pt idx="576">
                  <c:v>27030</c:v>
                </c:pt>
                <c:pt idx="577">
                  <c:v>27061</c:v>
                </c:pt>
                <c:pt idx="578">
                  <c:v>27089</c:v>
                </c:pt>
                <c:pt idx="579">
                  <c:v>27120</c:v>
                </c:pt>
                <c:pt idx="580">
                  <c:v>27150</c:v>
                </c:pt>
                <c:pt idx="581">
                  <c:v>27181</c:v>
                </c:pt>
                <c:pt idx="582">
                  <c:v>27211</c:v>
                </c:pt>
                <c:pt idx="583">
                  <c:v>27242</c:v>
                </c:pt>
                <c:pt idx="584">
                  <c:v>27273</c:v>
                </c:pt>
                <c:pt idx="585">
                  <c:v>27303</c:v>
                </c:pt>
                <c:pt idx="586">
                  <c:v>27334</c:v>
                </c:pt>
                <c:pt idx="587">
                  <c:v>27364</c:v>
                </c:pt>
                <c:pt idx="588">
                  <c:v>27395</c:v>
                </c:pt>
                <c:pt idx="589">
                  <c:v>27426</c:v>
                </c:pt>
                <c:pt idx="590">
                  <c:v>27454</c:v>
                </c:pt>
                <c:pt idx="591">
                  <c:v>27485</c:v>
                </c:pt>
                <c:pt idx="592">
                  <c:v>27515</c:v>
                </c:pt>
                <c:pt idx="593">
                  <c:v>27546</c:v>
                </c:pt>
                <c:pt idx="594">
                  <c:v>27576</c:v>
                </c:pt>
                <c:pt idx="595">
                  <c:v>27607</c:v>
                </c:pt>
                <c:pt idx="596">
                  <c:v>27638</c:v>
                </c:pt>
                <c:pt idx="597">
                  <c:v>27668</c:v>
                </c:pt>
                <c:pt idx="598">
                  <c:v>27699</c:v>
                </c:pt>
                <c:pt idx="599">
                  <c:v>27729</c:v>
                </c:pt>
                <c:pt idx="600">
                  <c:v>27760</c:v>
                </c:pt>
                <c:pt idx="601">
                  <c:v>27791</c:v>
                </c:pt>
                <c:pt idx="602">
                  <c:v>27820</c:v>
                </c:pt>
                <c:pt idx="603">
                  <c:v>27851</c:v>
                </c:pt>
                <c:pt idx="604">
                  <c:v>27881</c:v>
                </c:pt>
                <c:pt idx="605">
                  <c:v>27912</c:v>
                </c:pt>
                <c:pt idx="606">
                  <c:v>27942</c:v>
                </c:pt>
                <c:pt idx="607">
                  <c:v>27973</c:v>
                </c:pt>
                <c:pt idx="608">
                  <c:v>28004</c:v>
                </c:pt>
                <c:pt idx="609">
                  <c:v>28034</c:v>
                </c:pt>
                <c:pt idx="610">
                  <c:v>28065</c:v>
                </c:pt>
                <c:pt idx="611">
                  <c:v>28095</c:v>
                </c:pt>
                <c:pt idx="612">
                  <c:v>28126</c:v>
                </c:pt>
                <c:pt idx="613">
                  <c:v>28157</c:v>
                </c:pt>
                <c:pt idx="614">
                  <c:v>28185</c:v>
                </c:pt>
                <c:pt idx="615">
                  <c:v>28216</c:v>
                </c:pt>
                <c:pt idx="616">
                  <c:v>28246</c:v>
                </c:pt>
                <c:pt idx="617">
                  <c:v>28277</c:v>
                </c:pt>
                <c:pt idx="618">
                  <c:v>28307</c:v>
                </c:pt>
                <c:pt idx="619">
                  <c:v>28338</c:v>
                </c:pt>
                <c:pt idx="620">
                  <c:v>28369</c:v>
                </c:pt>
                <c:pt idx="621">
                  <c:v>28399</c:v>
                </c:pt>
                <c:pt idx="622">
                  <c:v>28430</c:v>
                </c:pt>
                <c:pt idx="623">
                  <c:v>28460</c:v>
                </c:pt>
                <c:pt idx="624">
                  <c:v>28491</c:v>
                </c:pt>
                <c:pt idx="625">
                  <c:v>28522</c:v>
                </c:pt>
                <c:pt idx="626">
                  <c:v>28550</c:v>
                </c:pt>
                <c:pt idx="627">
                  <c:v>28581</c:v>
                </c:pt>
                <c:pt idx="628">
                  <c:v>28611</c:v>
                </c:pt>
                <c:pt idx="629">
                  <c:v>28642</c:v>
                </c:pt>
                <c:pt idx="630">
                  <c:v>28672</c:v>
                </c:pt>
                <c:pt idx="631">
                  <c:v>28703</c:v>
                </c:pt>
                <c:pt idx="632">
                  <c:v>28734</c:v>
                </c:pt>
                <c:pt idx="633">
                  <c:v>28764</c:v>
                </c:pt>
                <c:pt idx="634">
                  <c:v>28795</c:v>
                </c:pt>
                <c:pt idx="635">
                  <c:v>28825</c:v>
                </c:pt>
                <c:pt idx="636">
                  <c:v>28856</c:v>
                </c:pt>
                <c:pt idx="637">
                  <c:v>28887</c:v>
                </c:pt>
                <c:pt idx="638">
                  <c:v>28915</c:v>
                </c:pt>
                <c:pt idx="639">
                  <c:v>28946</c:v>
                </c:pt>
                <c:pt idx="640">
                  <c:v>28976</c:v>
                </c:pt>
                <c:pt idx="641">
                  <c:v>29007</c:v>
                </c:pt>
                <c:pt idx="642">
                  <c:v>29037</c:v>
                </c:pt>
                <c:pt idx="643">
                  <c:v>29068</c:v>
                </c:pt>
                <c:pt idx="644">
                  <c:v>29099</c:v>
                </c:pt>
                <c:pt idx="645">
                  <c:v>29129</c:v>
                </c:pt>
                <c:pt idx="646">
                  <c:v>29160</c:v>
                </c:pt>
                <c:pt idx="647">
                  <c:v>29190</c:v>
                </c:pt>
                <c:pt idx="648">
                  <c:v>29221</c:v>
                </c:pt>
                <c:pt idx="649">
                  <c:v>29252</c:v>
                </c:pt>
                <c:pt idx="650">
                  <c:v>29281</c:v>
                </c:pt>
                <c:pt idx="651">
                  <c:v>29312</c:v>
                </c:pt>
                <c:pt idx="652">
                  <c:v>29342</c:v>
                </c:pt>
                <c:pt idx="653">
                  <c:v>29373</c:v>
                </c:pt>
                <c:pt idx="654">
                  <c:v>29403</c:v>
                </c:pt>
                <c:pt idx="655">
                  <c:v>29434</c:v>
                </c:pt>
                <c:pt idx="656">
                  <c:v>29465</c:v>
                </c:pt>
                <c:pt idx="657">
                  <c:v>29495</c:v>
                </c:pt>
                <c:pt idx="658">
                  <c:v>29526</c:v>
                </c:pt>
                <c:pt idx="659">
                  <c:v>29556</c:v>
                </c:pt>
                <c:pt idx="660">
                  <c:v>29587</c:v>
                </c:pt>
                <c:pt idx="661">
                  <c:v>29618</c:v>
                </c:pt>
                <c:pt idx="662">
                  <c:v>29646</c:v>
                </c:pt>
                <c:pt idx="663">
                  <c:v>29677</c:v>
                </c:pt>
                <c:pt idx="664">
                  <c:v>29707</c:v>
                </c:pt>
                <c:pt idx="665">
                  <c:v>29738</c:v>
                </c:pt>
                <c:pt idx="666">
                  <c:v>29768</c:v>
                </c:pt>
                <c:pt idx="667">
                  <c:v>29799</c:v>
                </c:pt>
                <c:pt idx="668">
                  <c:v>29830</c:v>
                </c:pt>
                <c:pt idx="669">
                  <c:v>29860</c:v>
                </c:pt>
                <c:pt idx="670">
                  <c:v>29891</c:v>
                </c:pt>
                <c:pt idx="671">
                  <c:v>29921</c:v>
                </c:pt>
                <c:pt idx="672">
                  <c:v>29952</c:v>
                </c:pt>
                <c:pt idx="673">
                  <c:v>29983</c:v>
                </c:pt>
                <c:pt idx="674">
                  <c:v>30011</c:v>
                </c:pt>
                <c:pt idx="675">
                  <c:v>30042</c:v>
                </c:pt>
                <c:pt idx="676">
                  <c:v>30072</c:v>
                </c:pt>
                <c:pt idx="677">
                  <c:v>30103</c:v>
                </c:pt>
                <c:pt idx="678">
                  <c:v>30133</c:v>
                </c:pt>
                <c:pt idx="679">
                  <c:v>30164</c:v>
                </c:pt>
                <c:pt idx="680">
                  <c:v>30195</c:v>
                </c:pt>
                <c:pt idx="681">
                  <c:v>30225</c:v>
                </c:pt>
                <c:pt idx="682">
                  <c:v>30256</c:v>
                </c:pt>
                <c:pt idx="683">
                  <c:v>30286</c:v>
                </c:pt>
                <c:pt idx="684">
                  <c:v>30317</c:v>
                </c:pt>
                <c:pt idx="685">
                  <c:v>30348</c:v>
                </c:pt>
                <c:pt idx="686">
                  <c:v>30376</c:v>
                </c:pt>
                <c:pt idx="687">
                  <c:v>30407</c:v>
                </c:pt>
                <c:pt idx="688">
                  <c:v>30437</c:v>
                </c:pt>
                <c:pt idx="689">
                  <c:v>30468</c:v>
                </c:pt>
                <c:pt idx="690">
                  <c:v>30498</c:v>
                </c:pt>
                <c:pt idx="691">
                  <c:v>30529</c:v>
                </c:pt>
                <c:pt idx="692">
                  <c:v>30560</c:v>
                </c:pt>
                <c:pt idx="693">
                  <c:v>30590</c:v>
                </c:pt>
                <c:pt idx="694">
                  <c:v>30621</c:v>
                </c:pt>
                <c:pt idx="695">
                  <c:v>30651</c:v>
                </c:pt>
                <c:pt idx="696">
                  <c:v>30682</c:v>
                </c:pt>
                <c:pt idx="697">
                  <c:v>30713</c:v>
                </c:pt>
                <c:pt idx="698">
                  <c:v>30742</c:v>
                </c:pt>
                <c:pt idx="699">
                  <c:v>30773</c:v>
                </c:pt>
                <c:pt idx="700">
                  <c:v>30803</c:v>
                </c:pt>
                <c:pt idx="701">
                  <c:v>30834</c:v>
                </c:pt>
                <c:pt idx="702">
                  <c:v>30864</c:v>
                </c:pt>
                <c:pt idx="703">
                  <c:v>30895</c:v>
                </c:pt>
                <c:pt idx="704">
                  <c:v>30926</c:v>
                </c:pt>
                <c:pt idx="705">
                  <c:v>30956</c:v>
                </c:pt>
                <c:pt idx="706">
                  <c:v>30987</c:v>
                </c:pt>
                <c:pt idx="707">
                  <c:v>31017</c:v>
                </c:pt>
                <c:pt idx="708">
                  <c:v>31048</c:v>
                </c:pt>
                <c:pt idx="709">
                  <c:v>31079</c:v>
                </c:pt>
                <c:pt idx="710">
                  <c:v>31107</c:v>
                </c:pt>
                <c:pt idx="711">
                  <c:v>31138</c:v>
                </c:pt>
                <c:pt idx="712">
                  <c:v>31168</c:v>
                </c:pt>
                <c:pt idx="713">
                  <c:v>31199</c:v>
                </c:pt>
                <c:pt idx="714">
                  <c:v>31229</c:v>
                </c:pt>
                <c:pt idx="715">
                  <c:v>31260</c:v>
                </c:pt>
                <c:pt idx="716">
                  <c:v>31291</c:v>
                </c:pt>
                <c:pt idx="717">
                  <c:v>31321</c:v>
                </c:pt>
                <c:pt idx="718">
                  <c:v>31352</c:v>
                </c:pt>
                <c:pt idx="719">
                  <c:v>31382</c:v>
                </c:pt>
                <c:pt idx="720">
                  <c:v>31413</c:v>
                </c:pt>
                <c:pt idx="721">
                  <c:v>31444</c:v>
                </c:pt>
                <c:pt idx="722">
                  <c:v>31472</c:v>
                </c:pt>
                <c:pt idx="723">
                  <c:v>31503</c:v>
                </c:pt>
                <c:pt idx="724">
                  <c:v>31533</c:v>
                </c:pt>
                <c:pt idx="725">
                  <c:v>31564</c:v>
                </c:pt>
                <c:pt idx="726">
                  <c:v>31594</c:v>
                </c:pt>
                <c:pt idx="727">
                  <c:v>31625</c:v>
                </c:pt>
                <c:pt idx="728">
                  <c:v>31656</c:v>
                </c:pt>
                <c:pt idx="729">
                  <c:v>31686</c:v>
                </c:pt>
                <c:pt idx="730">
                  <c:v>31717</c:v>
                </c:pt>
                <c:pt idx="731">
                  <c:v>31747</c:v>
                </c:pt>
                <c:pt idx="732">
                  <c:v>31778</c:v>
                </c:pt>
                <c:pt idx="733">
                  <c:v>31809</c:v>
                </c:pt>
                <c:pt idx="734">
                  <c:v>31837</c:v>
                </c:pt>
                <c:pt idx="735">
                  <c:v>31868</c:v>
                </c:pt>
                <c:pt idx="736">
                  <c:v>31898</c:v>
                </c:pt>
                <c:pt idx="737">
                  <c:v>31929</c:v>
                </c:pt>
                <c:pt idx="738">
                  <c:v>31959</c:v>
                </c:pt>
                <c:pt idx="739">
                  <c:v>31990</c:v>
                </c:pt>
                <c:pt idx="740">
                  <c:v>32021</c:v>
                </c:pt>
                <c:pt idx="741">
                  <c:v>32051</c:v>
                </c:pt>
                <c:pt idx="742">
                  <c:v>32082</c:v>
                </c:pt>
                <c:pt idx="743">
                  <c:v>32112</c:v>
                </c:pt>
                <c:pt idx="744">
                  <c:v>32143</c:v>
                </c:pt>
                <c:pt idx="745">
                  <c:v>32174</c:v>
                </c:pt>
                <c:pt idx="746">
                  <c:v>32203</c:v>
                </c:pt>
                <c:pt idx="747">
                  <c:v>32234</c:v>
                </c:pt>
                <c:pt idx="748">
                  <c:v>32264</c:v>
                </c:pt>
                <c:pt idx="749">
                  <c:v>32295</c:v>
                </c:pt>
                <c:pt idx="750">
                  <c:v>32325</c:v>
                </c:pt>
                <c:pt idx="751">
                  <c:v>32356</c:v>
                </c:pt>
                <c:pt idx="752">
                  <c:v>32387</c:v>
                </c:pt>
                <c:pt idx="753">
                  <c:v>32417</c:v>
                </c:pt>
                <c:pt idx="754">
                  <c:v>32448</c:v>
                </c:pt>
                <c:pt idx="755">
                  <c:v>32478</c:v>
                </c:pt>
                <c:pt idx="756">
                  <c:v>32509</c:v>
                </c:pt>
                <c:pt idx="757">
                  <c:v>32540</c:v>
                </c:pt>
                <c:pt idx="758">
                  <c:v>32568</c:v>
                </c:pt>
                <c:pt idx="759">
                  <c:v>32599</c:v>
                </c:pt>
                <c:pt idx="760">
                  <c:v>32629</c:v>
                </c:pt>
                <c:pt idx="761">
                  <c:v>32660</c:v>
                </c:pt>
                <c:pt idx="762">
                  <c:v>32690</c:v>
                </c:pt>
                <c:pt idx="763">
                  <c:v>32721</c:v>
                </c:pt>
                <c:pt idx="764">
                  <c:v>32752</c:v>
                </c:pt>
                <c:pt idx="765">
                  <c:v>32782</c:v>
                </c:pt>
                <c:pt idx="766">
                  <c:v>32813</c:v>
                </c:pt>
                <c:pt idx="767">
                  <c:v>32843</c:v>
                </c:pt>
                <c:pt idx="768">
                  <c:v>32874</c:v>
                </c:pt>
                <c:pt idx="769">
                  <c:v>32905</c:v>
                </c:pt>
                <c:pt idx="770">
                  <c:v>32933</c:v>
                </c:pt>
                <c:pt idx="771">
                  <c:v>32964</c:v>
                </c:pt>
                <c:pt idx="772">
                  <c:v>32994</c:v>
                </c:pt>
                <c:pt idx="773">
                  <c:v>33025</c:v>
                </c:pt>
                <c:pt idx="774">
                  <c:v>33055</c:v>
                </c:pt>
                <c:pt idx="775">
                  <c:v>33086</c:v>
                </c:pt>
                <c:pt idx="776">
                  <c:v>33117</c:v>
                </c:pt>
                <c:pt idx="777">
                  <c:v>33147</c:v>
                </c:pt>
                <c:pt idx="778">
                  <c:v>33178</c:v>
                </c:pt>
                <c:pt idx="779">
                  <c:v>33208</c:v>
                </c:pt>
                <c:pt idx="780">
                  <c:v>33239</c:v>
                </c:pt>
                <c:pt idx="781">
                  <c:v>33270</c:v>
                </c:pt>
                <c:pt idx="782">
                  <c:v>33298</c:v>
                </c:pt>
                <c:pt idx="783">
                  <c:v>33329</c:v>
                </c:pt>
                <c:pt idx="784">
                  <c:v>33359</c:v>
                </c:pt>
                <c:pt idx="785">
                  <c:v>33390</c:v>
                </c:pt>
                <c:pt idx="786">
                  <c:v>33420</c:v>
                </c:pt>
                <c:pt idx="787">
                  <c:v>33451</c:v>
                </c:pt>
                <c:pt idx="788">
                  <c:v>33482</c:v>
                </c:pt>
                <c:pt idx="789">
                  <c:v>33512</c:v>
                </c:pt>
                <c:pt idx="790">
                  <c:v>33543</c:v>
                </c:pt>
                <c:pt idx="791">
                  <c:v>33573</c:v>
                </c:pt>
                <c:pt idx="792">
                  <c:v>33604</c:v>
                </c:pt>
                <c:pt idx="793">
                  <c:v>33635</c:v>
                </c:pt>
                <c:pt idx="794">
                  <c:v>33664</c:v>
                </c:pt>
                <c:pt idx="795">
                  <c:v>33695</c:v>
                </c:pt>
                <c:pt idx="796">
                  <c:v>33725</c:v>
                </c:pt>
                <c:pt idx="797">
                  <c:v>33756</c:v>
                </c:pt>
                <c:pt idx="798">
                  <c:v>33786</c:v>
                </c:pt>
                <c:pt idx="799">
                  <c:v>33817</c:v>
                </c:pt>
                <c:pt idx="800">
                  <c:v>33848</c:v>
                </c:pt>
                <c:pt idx="801">
                  <c:v>33878</c:v>
                </c:pt>
                <c:pt idx="802">
                  <c:v>33909</c:v>
                </c:pt>
                <c:pt idx="803">
                  <c:v>33939</c:v>
                </c:pt>
                <c:pt idx="804">
                  <c:v>33970</c:v>
                </c:pt>
                <c:pt idx="805">
                  <c:v>34001</c:v>
                </c:pt>
                <c:pt idx="806">
                  <c:v>34029</c:v>
                </c:pt>
                <c:pt idx="807">
                  <c:v>34060</c:v>
                </c:pt>
                <c:pt idx="808">
                  <c:v>34090</c:v>
                </c:pt>
                <c:pt idx="809">
                  <c:v>34121</c:v>
                </c:pt>
                <c:pt idx="810">
                  <c:v>34151</c:v>
                </c:pt>
                <c:pt idx="811">
                  <c:v>34182</c:v>
                </c:pt>
                <c:pt idx="812">
                  <c:v>34213</c:v>
                </c:pt>
                <c:pt idx="813">
                  <c:v>34243</c:v>
                </c:pt>
                <c:pt idx="814">
                  <c:v>34274</c:v>
                </c:pt>
                <c:pt idx="815">
                  <c:v>34304</c:v>
                </c:pt>
                <c:pt idx="816">
                  <c:v>34335</c:v>
                </c:pt>
                <c:pt idx="817">
                  <c:v>34366</c:v>
                </c:pt>
                <c:pt idx="818">
                  <c:v>34394</c:v>
                </c:pt>
                <c:pt idx="819">
                  <c:v>34425</c:v>
                </c:pt>
                <c:pt idx="820">
                  <c:v>34455</c:v>
                </c:pt>
                <c:pt idx="821">
                  <c:v>34486</c:v>
                </c:pt>
                <c:pt idx="822">
                  <c:v>34516</c:v>
                </c:pt>
                <c:pt idx="823">
                  <c:v>34547</c:v>
                </c:pt>
                <c:pt idx="824">
                  <c:v>34578</c:v>
                </c:pt>
                <c:pt idx="825">
                  <c:v>34608</c:v>
                </c:pt>
                <c:pt idx="826">
                  <c:v>34639</c:v>
                </c:pt>
                <c:pt idx="827">
                  <c:v>34669</c:v>
                </c:pt>
                <c:pt idx="828">
                  <c:v>34700</c:v>
                </c:pt>
                <c:pt idx="829">
                  <c:v>34731</c:v>
                </c:pt>
                <c:pt idx="830">
                  <c:v>34759</c:v>
                </c:pt>
                <c:pt idx="831">
                  <c:v>34790</c:v>
                </c:pt>
                <c:pt idx="832">
                  <c:v>34820</c:v>
                </c:pt>
                <c:pt idx="833">
                  <c:v>34851</c:v>
                </c:pt>
                <c:pt idx="834">
                  <c:v>34881</c:v>
                </c:pt>
                <c:pt idx="835">
                  <c:v>34912</c:v>
                </c:pt>
                <c:pt idx="836">
                  <c:v>34943</c:v>
                </c:pt>
                <c:pt idx="837">
                  <c:v>34973</c:v>
                </c:pt>
                <c:pt idx="838">
                  <c:v>35004</c:v>
                </c:pt>
                <c:pt idx="839">
                  <c:v>35034</c:v>
                </c:pt>
                <c:pt idx="840">
                  <c:v>35065</c:v>
                </c:pt>
                <c:pt idx="841">
                  <c:v>35096</c:v>
                </c:pt>
                <c:pt idx="842">
                  <c:v>35125</c:v>
                </c:pt>
                <c:pt idx="843">
                  <c:v>35156</c:v>
                </c:pt>
                <c:pt idx="844">
                  <c:v>35186</c:v>
                </c:pt>
                <c:pt idx="845">
                  <c:v>35217</c:v>
                </c:pt>
                <c:pt idx="846">
                  <c:v>35247</c:v>
                </c:pt>
                <c:pt idx="847">
                  <c:v>35278</c:v>
                </c:pt>
                <c:pt idx="848">
                  <c:v>35309</c:v>
                </c:pt>
                <c:pt idx="849">
                  <c:v>35339</c:v>
                </c:pt>
                <c:pt idx="850">
                  <c:v>35370</c:v>
                </c:pt>
                <c:pt idx="851">
                  <c:v>35400</c:v>
                </c:pt>
                <c:pt idx="852">
                  <c:v>35431</c:v>
                </c:pt>
                <c:pt idx="853">
                  <c:v>35462</c:v>
                </c:pt>
                <c:pt idx="854">
                  <c:v>35490</c:v>
                </c:pt>
                <c:pt idx="855">
                  <c:v>35521</c:v>
                </c:pt>
                <c:pt idx="856">
                  <c:v>35551</c:v>
                </c:pt>
                <c:pt idx="857">
                  <c:v>35582</c:v>
                </c:pt>
                <c:pt idx="858">
                  <c:v>35612</c:v>
                </c:pt>
                <c:pt idx="859">
                  <c:v>35643</c:v>
                </c:pt>
                <c:pt idx="860">
                  <c:v>35674</c:v>
                </c:pt>
                <c:pt idx="861">
                  <c:v>35704</c:v>
                </c:pt>
                <c:pt idx="862">
                  <c:v>35735</c:v>
                </c:pt>
                <c:pt idx="863">
                  <c:v>35765</c:v>
                </c:pt>
                <c:pt idx="864">
                  <c:v>35796</c:v>
                </c:pt>
                <c:pt idx="865">
                  <c:v>35827</c:v>
                </c:pt>
                <c:pt idx="866">
                  <c:v>35855</c:v>
                </c:pt>
                <c:pt idx="867">
                  <c:v>35886</c:v>
                </c:pt>
                <c:pt idx="868">
                  <c:v>35916</c:v>
                </c:pt>
                <c:pt idx="869">
                  <c:v>35947</c:v>
                </c:pt>
                <c:pt idx="870">
                  <c:v>35977</c:v>
                </c:pt>
                <c:pt idx="871">
                  <c:v>36008</c:v>
                </c:pt>
                <c:pt idx="872">
                  <c:v>36039</c:v>
                </c:pt>
                <c:pt idx="873">
                  <c:v>36069</c:v>
                </c:pt>
                <c:pt idx="874">
                  <c:v>36100</c:v>
                </c:pt>
                <c:pt idx="875">
                  <c:v>36130</c:v>
                </c:pt>
                <c:pt idx="876">
                  <c:v>36161</c:v>
                </c:pt>
                <c:pt idx="877">
                  <c:v>36192</c:v>
                </c:pt>
                <c:pt idx="878">
                  <c:v>36220</c:v>
                </c:pt>
                <c:pt idx="879">
                  <c:v>36251</c:v>
                </c:pt>
                <c:pt idx="880">
                  <c:v>36281</c:v>
                </c:pt>
                <c:pt idx="881">
                  <c:v>36312</c:v>
                </c:pt>
                <c:pt idx="882">
                  <c:v>36342</c:v>
                </c:pt>
                <c:pt idx="883">
                  <c:v>36373</c:v>
                </c:pt>
                <c:pt idx="884">
                  <c:v>36404</c:v>
                </c:pt>
                <c:pt idx="885">
                  <c:v>36434</c:v>
                </c:pt>
                <c:pt idx="886">
                  <c:v>36465</c:v>
                </c:pt>
                <c:pt idx="887">
                  <c:v>36495</c:v>
                </c:pt>
                <c:pt idx="888">
                  <c:v>36526</c:v>
                </c:pt>
                <c:pt idx="889">
                  <c:v>36557</c:v>
                </c:pt>
                <c:pt idx="890">
                  <c:v>36586</c:v>
                </c:pt>
                <c:pt idx="891">
                  <c:v>36617</c:v>
                </c:pt>
                <c:pt idx="892">
                  <c:v>36647</c:v>
                </c:pt>
                <c:pt idx="893">
                  <c:v>36678</c:v>
                </c:pt>
                <c:pt idx="894">
                  <c:v>36708</c:v>
                </c:pt>
                <c:pt idx="895">
                  <c:v>36739</c:v>
                </c:pt>
                <c:pt idx="896">
                  <c:v>36770</c:v>
                </c:pt>
                <c:pt idx="897">
                  <c:v>36800</c:v>
                </c:pt>
                <c:pt idx="898">
                  <c:v>36831</c:v>
                </c:pt>
                <c:pt idx="899">
                  <c:v>36861</c:v>
                </c:pt>
                <c:pt idx="900">
                  <c:v>36892</c:v>
                </c:pt>
                <c:pt idx="901">
                  <c:v>36923</c:v>
                </c:pt>
                <c:pt idx="902">
                  <c:v>36951</c:v>
                </c:pt>
                <c:pt idx="903">
                  <c:v>36982</c:v>
                </c:pt>
                <c:pt idx="904">
                  <c:v>37012</c:v>
                </c:pt>
                <c:pt idx="905">
                  <c:v>37043</c:v>
                </c:pt>
                <c:pt idx="906">
                  <c:v>37073</c:v>
                </c:pt>
                <c:pt idx="907">
                  <c:v>37104</c:v>
                </c:pt>
                <c:pt idx="908">
                  <c:v>37135</c:v>
                </c:pt>
                <c:pt idx="909">
                  <c:v>37165</c:v>
                </c:pt>
                <c:pt idx="910">
                  <c:v>37196</c:v>
                </c:pt>
                <c:pt idx="911">
                  <c:v>37226</c:v>
                </c:pt>
                <c:pt idx="912">
                  <c:v>37257</c:v>
                </c:pt>
                <c:pt idx="913">
                  <c:v>37288</c:v>
                </c:pt>
                <c:pt idx="914">
                  <c:v>37316</c:v>
                </c:pt>
                <c:pt idx="915">
                  <c:v>37347</c:v>
                </c:pt>
                <c:pt idx="916">
                  <c:v>37377</c:v>
                </c:pt>
                <c:pt idx="917">
                  <c:v>37408</c:v>
                </c:pt>
                <c:pt idx="918">
                  <c:v>37438</c:v>
                </c:pt>
                <c:pt idx="919">
                  <c:v>37469</c:v>
                </c:pt>
                <c:pt idx="920">
                  <c:v>37500</c:v>
                </c:pt>
                <c:pt idx="921">
                  <c:v>37530</c:v>
                </c:pt>
                <c:pt idx="922">
                  <c:v>37561</c:v>
                </c:pt>
                <c:pt idx="923">
                  <c:v>37591</c:v>
                </c:pt>
                <c:pt idx="924">
                  <c:v>37622</c:v>
                </c:pt>
                <c:pt idx="925">
                  <c:v>37653</c:v>
                </c:pt>
                <c:pt idx="926">
                  <c:v>37681</c:v>
                </c:pt>
                <c:pt idx="927">
                  <c:v>37712</c:v>
                </c:pt>
                <c:pt idx="928">
                  <c:v>37742</c:v>
                </c:pt>
                <c:pt idx="929">
                  <c:v>37773</c:v>
                </c:pt>
                <c:pt idx="930">
                  <c:v>37803</c:v>
                </c:pt>
                <c:pt idx="931">
                  <c:v>37834</c:v>
                </c:pt>
                <c:pt idx="932">
                  <c:v>37865</c:v>
                </c:pt>
                <c:pt idx="933">
                  <c:v>37895</c:v>
                </c:pt>
                <c:pt idx="934">
                  <c:v>37926</c:v>
                </c:pt>
                <c:pt idx="935">
                  <c:v>37956</c:v>
                </c:pt>
                <c:pt idx="936">
                  <c:v>37987</c:v>
                </c:pt>
                <c:pt idx="937">
                  <c:v>38018</c:v>
                </c:pt>
                <c:pt idx="938">
                  <c:v>38047</c:v>
                </c:pt>
                <c:pt idx="939">
                  <c:v>38078</c:v>
                </c:pt>
                <c:pt idx="940">
                  <c:v>38108</c:v>
                </c:pt>
                <c:pt idx="941">
                  <c:v>38139</c:v>
                </c:pt>
                <c:pt idx="942">
                  <c:v>38169</c:v>
                </c:pt>
                <c:pt idx="943">
                  <c:v>38200</c:v>
                </c:pt>
                <c:pt idx="944">
                  <c:v>38231</c:v>
                </c:pt>
                <c:pt idx="945">
                  <c:v>38261</c:v>
                </c:pt>
                <c:pt idx="946">
                  <c:v>38292</c:v>
                </c:pt>
                <c:pt idx="947">
                  <c:v>38322</c:v>
                </c:pt>
                <c:pt idx="948">
                  <c:v>38353</c:v>
                </c:pt>
                <c:pt idx="949">
                  <c:v>38384</c:v>
                </c:pt>
                <c:pt idx="950">
                  <c:v>38412</c:v>
                </c:pt>
                <c:pt idx="951">
                  <c:v>38443</c:v>
                </c:pt>
                <c:pt idx="952">
                  <c:v>38473</c:v>
                </c:pt>
                <c:pt idx="953">
                  <c:v>38504</c:v>
                </c:pt>
                <c:pt idx="954">
                  <c:v>38534</c:v>
                </c:pt>
                <c:pt idx="955">
                  <c:v>38565</c:v>
                </c:pt>
                <c:pt idx="956">
                  <c:v>38596</c:v>
                </c:pt>
                <c:pt idx="957">
                  <c:v>38626</c:v>
                </c:pt>
                <c:pt idx="958">
                  <c:v>38657</c:v>
                </c:pt>
                <c:pt idx="959">
                  <c:v>38687</c:v>
                </c:pt>
                <c:pt idx="960">
                  <c:v>38718</c:v>
                </c:pt>
                <c:pt idx="961">
                  <c:v>38749</c:v>
                </c:pt>
                <c:pt idx="962">
                  <c:v>38777</c:v>
                </c:pt>
                <c:pt idx="963">
                  <c:v>38808</c:v>
                </c:pt>
                <c:pt idx="964">
                  <c:v>38838</c:v>
                </c:pt>
                <c:pt idx="965">
                  <c:v>38869</c:v>
                </c:pt>
                <c:pt idx="966">
                  <c:v>38899</c:v>
                </c:pt>
                <c:pt idx="967">
                  <c:v>38930</c:v>
                </c:pt>
                <c:pt idx="968">
                  <c:v>38961</c:v>
                </c:pt>
                <c:pt idx="969">
                  <c:v>38991</c:v>
                </c:pt>
                <c:pt idx="970">
                  <c:v>39022</c:v>
                </c:pt>
                <c:pt idx="971">
                  <c:v>39052</c:v>
                </c:pt>
                <c:pt idx="972">
                  <c:v>39083</c:v>
                </c:pt>
                <c:pt idx="973">
                  <c:v>39114</c:v>
                </c:pt>
                <c:pt idx="974">
                  <c:v>39142</c:v>
                </c:pt>
                <c:pt idx="975">
                  <c:v>39173</c:v>
                </c:pt>
                <c:pt idx="976">
                  <c:v>39203</c:v>
                </c:pt>
                <c:pt idx="977">
                  <c:v>39234</c:v>
                </c:pt>
                <c:pt idx="978">
                  <c:v>39264</c:v>
                </c:pt>
                <c:pt idx="979">
                  <c:v>39295</c:v>
                </c:pt>
                <c:pt idx="980">
                  <c:v>39326</c:v>
                </c:pt>
                <c:pt idx="981">
                  <c:v>39356</c:v>
                </c:pt>
                <c:pt idx="982">
                  <c:v>39387</c:v>
                </c:pt>
                <c:pt idx="983">
                  <c:v>39417</c:v>
                </c:pt>
                <c:pt idx="984">
                  <c:v>39448</c:v>
                </c:pt>
                <c:pt idx="985">
                  <c:v>39479</c:v>
                </c:pt>
                <c:pt idx="986">
                  <c:v>39508</c:v>
                </c:pt>
                <c:pt idx="987">
                  <c:v>39539</c:v>
                </c:pt>
                <c:pt idx="988">
                  <c:v>39569</c:v>
                </c:pt>
                <c:pt idx="989">
                  <c:v>39600</c:v>
                </c:pt>
                <c:pt idx="990">
                  <c:v>39630</c:v>
                </c:pt>
                <c:pt idx="991">
                  <c:v>39661</c:v>
                </c:pt>
                <c:pt idx="992">
                  <c:v>39692</c:v>
                </c:pt>
                <c:pt idx="993">
                  <c:v>39722</c:v>
                </c:pt>
                <c:pt idx="994">
                  <c:v>39753</c:v>
                </c:pt>
                <c:pt idx="995">
                  <c:v>39783</c:v>
                </c:pt>
                <c:pt idx="996">
                  <c:v>39814</c:v>
                </c:pt>
                <c:pt idx="997">
                  <c:v>39845</c:v>
                </c:pt>
                <c:pt idx="998">
                  <c:v>39873</c:v>
                </c:pt>
                <c:pt idx="999">
                  <c:v>39904</c:v>
                </c:pt>
                <c:pt idx="1000">
                  <c:v>39934</c:v>
                </c:pt>
                <c:pt idx="1001">
                  <c:v>39965</c:v>
                </c:pt>
                <c:pt idx="1002">
                  <c:v>39995</c:v>
                </c:pt>
                <c:pt idx="1003">
                  <c:v>40026</c:v>
                </c:pt>
                <c:pt idx="1004">
                  <c:v>40057</c:v>
                </c:pt>
                <c:pt idx="1005">
                  <c:v>40087</c:v>
                </c:pt>
                <c:pt idx="1006">
                  <c:v>40118</c:v>
                </c:pt>
                <c:pt idx="1007">
                  <c:v>40148</c:v>
                </c:pt>
                <c:pt idx="1008">
                  <c:v>40179</c:v>
                </c:pt>
                <c:pt idx="1009">
                  <c:v>40210</c:v>
                </c:pt>
                <c:pt idx="1010">
                  <c:v>40238</c:v>
                </c:pt>
                <c:pt idx="1011">
                  <c:v>40269</c:v>
                </c:pt>
                <c:pt idx="1012">
                  <c:v>40299</c:v>
                </c:pt>
                <c:pt idx="1013">
                  <c:v>40330</c:v>
                </c:pt>
                <c:pt idx="1014">
                  <c:v>40360</c:v>
                </c:pt>
                <c:pt idx="1015">
                  <c:v>40391</c:v>
                </c:pt>
                <c:pt idx="1016">
                  <c:v>40422</c:v>
                </c:pt>
                <c:pt idx="1017">
                  <c:v>40452</c:v>
                </c:pt>
                <c:pt idx="1018">
                  <c:v>40483</c:v>
                </c:pt>
                <c:pt idx="1019">
                  <c:v>40513</c:v>
                </c:pt>
                <c:pt idx="1020">
                  <c:v>40544</c:v>
                </c:pt>
                <c:pt idx="1021">
                  <c:v>40575</c:v>
                </c:pt>
                <c:pt idx="1022">
                  <c:v>40603</c:v>
                </c:pt>
                <c:pt idx="1023">
                  <c:v>40634</c:v>
                </c:pt>
                <c:pt idx="1024">
                  <c:v>40664</c:v>
                </c:pt>
                <c:pt idx="1025">
                  <c:v>40695</c:v>
                </c:pt>
                <c:pt idx="1026">
                  <c:v>40725</c:v>
                </c:pt>
                <c:pt idx="1027">
                  <c:v>40756</c:v>
                </c:pt>
                <c:pt idx="1028">
                  <c:v>40787</c:v>
                </c:pt>
                <c:pt idx="1029">
                  <c:v>40817</c:v>
                </c:pt>
                <c:pt idx="1030">
                  <c:v>40848</c:v>
                </c:pt>
                <c:pt idx="1031">
                  <c:v>40878</c:v>
                </c:pt>
                <c:pt idx="1032">
                  <c:v>40909</c:v>
                </c:pt>
                <c:pt idx="1033">
                  <c:v>40940</c:v>
                </c:pt>
                <c:pt idx="1034">
                  <c:v>40969</c:v>
                </c:pt>
                <c:pt idx="1035">
                  <c:v>41000</c:v>
                </c:pt>
                <c:pt idx="1036">
                  <c:v>41030</c:v>
                </c:pt>
                <c:pt idx="1037">
                  <c:v>41061</c:v>
                </c:pt>
                <c:pt idx="1038">
                  <c:v>41091</c:v>
                </c:pt>
                <c:pt idx="1039">
                  <c:v>41122</c:v>
                </c:pt>
                <c:pt idx="1040">
                  <c:v>41153</c:v>
                </c:pt>
                <c:pt idx="1041">
                  <c:v>41183</c:v>
                </c:pt>
                <c:pt idx="1042">
                  <c:v>41214</c:v>
                </c:pt>
                <c:pt idx="1043">
                  <c:v>41244</c:v>
                </c:pt>
                <c:pt idx="1044">
                  <c:v>41275</c:v>
                </c:pt>
                <c:pt idx="1045">
                  <c:v>41306</c:v>
                </c:pt>
                <c:pt idx="1046">
                  <c:v>41334</c:v>
                </c:pt>
                <c:pt idx="1047">
                  <c:v>41365</c:v>
                </c:pt>
                <c:pt idx="1048">
                  <c:v>41395</c:v>
                </c:pt>
                <c:pt idx="1049">
                  <c:v>41426</c:v>
                </c:pt>
                <c:pt idx="1050">
                  <c:v>41456</c:v>
                </c:pt>
                <c:pt idx="1051">
                  <c:v>41487</c:v>
                </c:pt>
                <c:pt idx="1052">
                  <c:v>41518</c:v>
                </c:pt>
                <c:pt idx="1053">
                  <c:v>41548</c:v>
                </c:pt>
                <c:pt idx="1054">
                  <c:v>41579</c:v>
                </c:pt>
                <c:pt idx="1055">
                  <c:v>41609</c:v>
                </c:pt>
                <c:pt idx="1056">
                  <c:v>41640</c:v>
                </c:pt>
                <c:pt idx="1057">
                  <c:v>41671</c:v>
                </c:pt>
                <c:pt idx="1058">
                  <c:v>41699</c:v>
                </c:pt>
                <c:pt idx="1059">
                  <c:v>41730</c:v>
                </c:pt>
                <c:pt idx="1060">
                  <c:v>41760</c:v>
                </c:pt>
                <c:pt idx="1061">
                  <c:v>41791</c:v>
                </c:pt>
                <c:pt idx="1062">
                  <c:v>41821</c:v>
                </c:pt>
                <c:pt idx="1063">
                  <c:v>41852</c:v>
                </c:pt>
                <c:pt idx="1064">
                  <c:v>41883</c:v>
                </c:pt>
                <c:pt idx="1065">
                  <c:v>41913</c:v>
                </c:pt>
                <c:pt idx="1066">
                  <c:v>41944</c:v>
                </c:pt>
                <c:pt idx="1067">
                  <c:v>41974</c:v>
                </c:pt>
                <c:pt idx="1068">
                  <c:v>42005</c:v>
                </c:pt>
                <c:pt idx="1069">
                  <c:v>42036</c:v>
                </c:pt>
                <c:pt idx="1070">
                  <c:v>42064</c:v>
                </c:pt>
                <c:pt idx="1071">
                  <c:v>42095</c:v>
                </c:pt>
                <c:pt idx="1072">
                  <c:v>42125</c:v>
                </c:pt>
                <c:pt idx="1073">
                  <c:v>42156</c:v>
                </c:pt>
                <c:pt idx="1074">
                  <c:v>42186</c:v>
                </c:pt>
                <c:pt idx="1075">
                  <c:v>42217</c:v>
                </c:pt>
                <c:pt idx="1076">
                  <c:v>42248</c:v>
                </c:pt>
                <c:pt idx="1077">
                  <c:v>42278</c:v>
                </c:pt>
                <c:pt idx="1078">
                  <c:v>42309</c:v>
                </c:pt>
                <c:pt idx="1079">
                  <c:v>42339</c:v>
                </c:pt>
                <c:pt idx="1080">
                  <c:v>42370</c:v>
                </c:pt>
                <c:pt idx="1081">
                  <c:v>42401</c:v>
                </c:pt>
                <c:pt idx="1082">
                  <c:v>42430</c:v>
                </c:pt>
                <c:pt idx="1083">
                  <c:v>42461</c:v>
                </c:pt>
                <c:pt idx="1084">
                  <c:v>42491</c:v>
                </c:pt>
                <c:pt idx="1085">
                  <c:v>42522</c:v>
                </c:pt>
                <c:pt idx="1086">
                  <c:v>42552</c:v>
                </c:pt>
                <c:pt idx="1087">
                  <c:v>42583</c:v>
                </c:pt>
                <c:pt idx="1088">
                  <c:v>42614</c:v>
                </c:pt>
                <c:pt idx="1089">
                  <c:v>42644</c:v>
                </c:pt>
                <c:pt idx="1090">
                  <c:v>42675</c:v>
                </c:pt>
                <c:pt idx="1091">
                  <c:v>42705</c:v>
                </c:pt>
                <c:pt idx="1092">
                  <c:v>42736</c:v>
                </c:pt>
                <c:pt idx="1093">
                  <c:v>42767</c:v>
                </c:pt>
                <c:pt idx="1094">
                  <c:v>42795</c:v>
                </c:pt>
                <c:pt idx="1095">
                  <c:v>42826</c:v>
                </c:pt>
                <c:pt idx="1096">
                  <c:v>42856</c:v>
                </c:pt>
                <c:pt idx="1097">
                  <c:v>42887</c:v>
                </c:pt>
                <c:pt idx="1098">
                  <c:v>42917</c:v>
                </c:pt>
                <c:pt idx="1099">
                  <c:v>42948</c:v>
                </c:pt>
                <c:pt idx="1100">
                  <c:v>42979</c:v>
                </c:pt>
                <c:pt idx="1101">
                  <c:v>43009</c:v>
                </c:pt>
                <c:pt idx="1102">
                  <c:v>43040</c:v>
                </c:pt>
                <c:pt idx="1103">
                  <c:v>43070</c:v>
                </c:pt>
              </c:numCache>
            </c:numRef>
          </c:cat>
          <c:val>
            <c:numRef>
              <c:f>Sheet1!$G$2:$G$1105</c:f>
              <c:numCache>
                <c:formatCode>0.00</c:formatCode>
                <c:ptCount val="1104"/>
                <c:pt idx="0">
                  <c:v>1</c:v>
                </c:pt>
                <c:pt idx="1">
                  <c:v>1</c:v>
                </c:pt>
                <c:pt idx="2">
                  <c:v>0.99</c:v>
                </c:pt>
                <c:pt idx="3">
                  <c:v>1</c:v>
                </c:pt>
                <c:pt idx="4">
                  <c:v>0.99</c:v>
                </c:pt>
                <c:pt idx="5">
                  <c:v>0.99</c:v>
                </c:pt>
                <c:pt idx="6">
                  <c:v>0.98</c:v>
                </c:pt>
                <c:pt idx="7">
                  <c:v>0.97</c:v>
                </c:pt>
                <c:pt idx="8">
                  <c:v>0.98</c:v>
                </c:pt>
                <c:pt idx="9">
                  <c:v>0.98</c:v>
                </c:pt>
                <c:pt idx="10">
                  <c:v>0.99</c:v>
                </c:pt>
                <c:pt idx="11">
                  <c:v>0.99</c:v>
                </c:pt>
                <c:pt idx="12">
                  <c:v>0.98</c:v>
                </c:pt>
                <c:pt idx="13">
                  <c:v>0.97</c:v>
                </c:pt>
                <c:pt idx="14">
                  <c:v>0.97</c:v>
                </c:pt>
                <c:pt idx="15">
                  <c:v>0.97</c:v>
                </c:pt>
                <c:pt idx="16">
                  <c:v>0.97</c:v>
                </c:pt>
                <c:pt idx="17">
                  <c:v>0.98</c:v>
                </c:pt>
                <c:pt idx="18">
                  <c:v>0.97</c:v>
                </c:pt>
                <c:pt idx="19">
                  <c:v>0.96</c:v>
                </c:pt>
                <c:pt idx="20">
                  <c:v>0.97</c:v>
                </c:pt>
                <c:pt idx="21">
                  <c:v>0.97</c:v>
                </c:pt>
                <c:pt idx="22">
                  <c:v>0.97</c:v>
                </c:pt>
                <c:pt idx="23">
                  <c:v>0.97</c:v>
                </c:pt>
                <c:pt idx="24">
                  <c:v>0.97</c:v>
                </c:pt>
                <c:pt idx="25">
                  <c:v>0.96</c:v>
                </c:pt>
                <c:pt idx="26">
                  <c:v>0.96</c:v>
                </c:pt>
                <c:pt idx="27">
                  <c:v>0.96</c:v>
                </c:pt>
                <c:pt idx="28">
                  <c:v>0.96</c:v>
                </c:pt>
                <c:pt idx="29">
                  <c:v>0.96</c:v>
                </c:pt>
                <c:pt idx="30">
                  <c:v>0.96</c:v>
                </c:pt>
                <c:pt idx="31">
                  <c:v>0.96</c:v>
                </c:pt>
                <c:pt idx="32">
                  <c:v>0.97</c:v>
                </c:pt>
                <c:pt idx="33">
                  <c:v>0.96</c:v>
                </c:pt>
                <c:pt idx="34">
                  <c:v>0.96</c:v>
                </c:pt>
                <c:pt idx="35">
                  <c:v>0.96</c:v>
                </c:pt>
                <c:pt idx="36">
                  <c:v>0.96</c:v>
                </c:pt>
                <c:pt idx="37">
                  <c:v>0.96</c:v>
                </c:pt>
                <c:pt idx="38">
                  <c:v>0.95</c:v>
                </c:pt>
                <c:pt idx="39">
                  <c:v>0.94</c:v>
                </c:pt>
                <c:pt idx="40">
                  <c:v>0.95</c:v>
                </c:pt>
                <c:pt idx="41">
                  <c:v>0.96</c:v>
                </c:pt>
                <c:pt idx="42">
                  <c:v>0.97</c:v>
                </c:pt>
                <c:pt idx="43">
                  <c:v>0.97</c:v>
                </c:pt>
                <c:pt idx="44">
                  <c:v>0.97</c:v>
                </c:pt>
                <c:pt idx="45">
                  <c:v>0.97</c:v>
                </c:pt>
                <c:pt idx="46">
                  <c:v>0.97</c:v>
                </c:pt>
                <c:pt idx="47">
                  <c:v>0.96</c:v>
                </c:pt>
                <c:pt idx="48">
                  <c:v>0.96</c:v>
                </c:pt>
                <c:pt idx="49">
                  <c:v>0.95</c:v>
                </c:pt>
                <c:pt idx="50">
                  <c:v>0.94</c:v>
                </c:pt>
                <c:pt idx="51">
                  <c:v>0.95</c:v>
                </c:pt>
                <c:pt idx="52">
                  <c:v>0.94</c:v>
                </c:pt>
                <c:pt idx="53">
                  <c:v>0.94</c:v>
                </c:pt>
                <c:pt idx="54">
                  <c:v>0.93</c:v>
                </c:pt>
                <c:pt idx="55">
                  <c:v>0.92</c:v>
                </c:pt>
                <c:pt idx="56">
                  <c:v>0.93</c:v>
                </c:pt>
                <c:pt idx="57">
                  <c:v>0.92</c:v>
                </c:pt>
                <c:pt idx="58">
                  <c:v>0.92</c:v>
                </c:pt>
                <c:pt idx="59">
                  <c:v>0.9</c:v>
                </c:pt>
                <c:pt idx="60">
                  <c:v>0.89</c:v>
                </c:pt>
                <c:pt idx="61">
                  <c:v>0.88</c:v>
                </c:pt>
                <c:pt idx="62">
                  <c:v>0.87</c:v>
                </c:pt>
                <c:pt idx="63">
                  <c:v>0.87</c:v>
                </c:pt>
                <c:pt idx="64">
                  <c:v>0.85</c:v>
                </c:pt>
                <c:pt idx="65">
                  <c:v>0.84</c:v>
                </c:pt>
                <c:pt idx="66">
                  <c:v>0.84</c:v>
                </c:pt>
                <c:pt idx="67">
                  <c:v>0.84</c:v>
                </c:pt>
                <c:pt idx="68">
                  <c:v>0.84</c:v>
                </c:pt>
                <c:pt idx="69">
                  <c:v>0.83</c:v>
                </c:pt>
                <c:pt idx="70">
                  <c:v>0.82</c:v>
                </c:pt>
                <c:pt idx="71">
                  <c:v>0.82</c:v>
                </c:pt>
                <c:pt idx="72">
                  <c:v>0.8</c:v>
                </c:pt>
                <c:pt idx="73">
                  <c:v>0.79</c:v>
                </c:pt>
                <c:pt idx="74">
                  <c:v>0.78</c:v>
                </c:pt>
                <c:pt idx="75">
                  <c:v>0.78</c:v>
                </c:pt>
                <c:pt idx="76">
                  <c:v>0.77</c:v>
                </c:pt>
                <c:pt idx="77">
                  <c:v>0.76</c:v>
                </c:pt>
                <c:pt idx="78">
                  <c:v>0.76</c:v>
                </c:pt>
                <c:pt idx="79">
                  <c:v>0.75</c:v>
                </c:pt>
                <c:pt idx="80">
                  <c:v>0.75</c:v>
                </c:pt>
                <c:pt idx="81">
                  <c:v>0.74</c:v>
                </c:pt>
                <c:pt idx="82">
                  <c:v>0.74</c:v>
                </c:pt>
                <c:pt idx="83">
                  <c:v>0.73</c:v>
                </c:pt>
                <c:pt idx="84">
                  <c:v>0.72</c:v>
                </c:pt>
                <c:pt idx="85">
                  <c:v>0.71</c:v>
                </c:pt>
                <c:pt idx="86">
                  <c:v>0.7</c:v>
                </c:pt>
                <c:pt idx="87">
                  <c:v>0.7</c:v>
                </c:pt>
                <c:pt idx="88">
                  <c:v>0.7</c:v>
                </c:pt>
                <c:pt idx="89">
                  <c:v>0.71</c:v>
                </c:pt>
                <c:pt idx="90">
                  <c:v>0.73</c:v>
                </c:pt>
                <c:pt idx="91">
                  <c:v>0.74</c:v>
                </c:pt>
                <c:pt idx="92">
                  <c:v>0.74</c:v>
                </c:pt>
                <c:pt idx="93">
                  <c:v>0.74</c:v>
                </c:pt>
                <c:pt idx="94">
                  <c:v>0.74</c:v>
                </c:pt>
                <c:pt idx="95">
                  <c:v>0.74</c:v>
                </c:pt>
                <c:pt idx="96">
                  <c:v>0.74</c:v>
                </c:pt>
                <c:pt idx="97">
                  <c:v>0.74</c:v>
                </c:pt>
                <c:pt idx="98">
                  <c:v>0.74</c:v>
                </c:pt>
                <c:pt idx="99">
                  <c:v>0.74</c:v>
                </c:pt>
                <c:pt idx="100">
                  <c:v>0.74</c:v>
                </c:pt>
                <c:pt idx="101">
                  <c:v>0.75</c:v>
                </c:pt>
                <c:pt idx="102">
                  <c:v>0.75</c:v>
                </c:pt>
                <c:pt idx="103">
                  <c:v>0.75</c:v>
                </c:pt>
                <c:pt idx="104">
                  <c:v>0.76</c:v>
                </c:pt>
                <c:pt idx="105">
                  <c:v>0.75</c:v>
                </c:pt>
                <c:pt idx="106">
                  <c:v>0.75</c:v>
                </c:pt>
                <c:pt idx="107">
                  <c:v>0.75</c:v>
                </c:pt>
                <c:pt idx="108">
                  <c:v>0.76</c:v>
                </c:pt>
                <c:pt idx="109">
                  <c:v>0.77</c:v>
                </c:pt>
                <c:pt idx="110">
                  <c:v>0.77</c:v>
                </c:pt>
                <c:pt idx="111">
                  <c:v>0.77</c:v>
                </c:pt>
                <c:pt idx="112">
                  <c:v>0.77</c:v>
                </c:pt>
                <c:pt idx="113">
                  <c:v>0.77</c:v>
                </c:pt>
                <c:pt idx="114">
                  <c:v>0.77</c:v>
                </c:pt>
                <c:pt idx="115">
                  <c:v>0.77</c:v>
                </c:pt>
                <c:pt idx="116">
                  <c:v>0.77</c:v>
                </c:pt>
                <c:pt idx="117">
                  <c:v>0.77</c:v>
                </c:pt>
                <c:pt idx="118">
                  <c:v>0.77</c:v>
                </c:pt>
                <c:pt idx="119">
                  <c:v>0.77</c:v>
                </c:pt>
                <c:pt idx="120">
                  <c:v>0.77</c:v>
                </c:pt>
                <c:pt idx="121">
                  <c:v>0.77</c:v>
                </c:pt>
                <c:pt idx="122">
                  <c:v>0.77</c:v>
                </c:pt>
                <c:pt idx="123">
                  <c:v>0.77</c:v>
                </c:pt>
                <c:pt idx="124">
                  <c:v>0.77</c:v>
                </c:pt>
                <c:pt idx="125">
                  <c:v>0.77</c:v>
                </c:pt>
                <c:pt idx="126">
                  <c:v>0.78</c:v>
                </c:pt>
                <c:pt idx="127">
                  <c:v>0.78</c:v>
                </c:pt>
                <c:pt idx="128">
                  <c:v>0.78</c:v>
                </c:pt>
                <c:pt idx="129">
                  <c:v>0.78</c:v>
                </c:pt>
                <c:pt idx="130">
                  <c:v>0.78</c:v>
                </c:pt>
                <c:pt idx="131">
                  <c:v>0.78</c:v>
                </c:pt>
                <c:pt idx="132">
                  <c:v>0.79</c:v>
                </c:pt>
                <c:pt idx="133">
                  <c:v>0.79</c:v>
                </c:pt>
                <c:pt idx="134">
                  <c:v>0.79</c:v>
                </c:pt>
                <c:pt idx="135">
                  <c:v>0.8</c:v>
                </c:pt>
                <c:pt idx="136">
                  <c:v>0.8</c:v>
                </c:pt>
                <c:pt idx="137">
                  <c:v>0.8</c:v>
                </c:pt>
                <c:pt idx="138">
                  <c:v>0.81</c:v>
                </c:pt>
                <c:pt idx="139">
                  <c:v>0.81</c:v>
                </c:pt>
                <c:pt idx="140">
                  <c:v>0.82</c:v>
                </c:pt>
                <c:pt idx="141">
                  <c:v>0.82</c:v>
                </c:pt>
                <c:pt idx="142">
                  <c:v>0.81</c:v>
                </c:pt>
                <c:pt idx="143">
                  <c:v>0.8</c:v>
                </c:pt>
                <c:pt idx="144">
                  <c:v>0.79</c:v>
                </c:pt>
                <c:pt idx="145">
                  <c:v>0.79</c:v>
                </c:pt>
                <c:pt idx="146">
                  <c:v>0.79</c:v>
                </c:pt>
                <c:pt idx="147">
                  <c:v>0.79</c:v>
                </c:pt>
                <c:pt idx="148">
                  <c:v>0.79</c:v>
                </c:pt>
                <c:pt idx="149">
                  <c:v>0.79</c:v>
                </c:pt>
                <c:pt idx="150">
                  <c:v>0.79</c:v>
                </c:pt>
                <c:pt idx="151">
                  <c:v>0.79</c:v>
                </c:pt>
                <c:pt idx="152">
                  <c:v>0.79</c:v>
                </c:pt>
                <c:pt idx="153">
                  <c:v>0.78</c:v>
                </c:pt>
                <c:pt idx="154">
                  <c:v>0.78</c:v>
                </c:pt>
                <c:pt idx="155">
                  <c:v>0.78</c:v>
                </c:pt>
                <c:pt idx="156">
                  <c:v>0.78</c:v>
                </c:pt>
                <c:pt idx="157">
                  <c:v>0.78</c:v>
                </c:pt>
                <c:pt idx="158">
                  <c:v>0.78</c:v>
                </c:pt>
                <c:pt idx="159">
                  <c:v>0.77</c:v>
                </c:pt>
                <c:pt idx="160">
                  <c:v>0.77</c:v>
                </c:pt>
                <c:pt idx="161">
                  <c:v>0.77</c:v>
                </c:pt>
                <c:pt idx="162">
                  <c:v>0.77</c:v>
                </c:pt>
                <c:pt idx="163">
                  <c:v>0.77</c:v>
                </c:pt>
                <c:pt idx="164">
                  <c:v>0.79</c:v>
                </c:pt>
                <c:pt idx="165">
                  <c:v>0.78</c:v>
                </c:pt>
                <c:pt idx="166">
                  <c:v>0.78</c:v>
                </c:pt>
                <c:pt idx="167">
                  <c:v>0.78</c:v>
                </c:pt>
                <c:pt idx="168">
                  <c:v>0.78</c:v>
                </c:pt>
                <c:pt idx="169">
                  <c:v>0.78</c:v>
                </c:pt>
                <c:pt idx="170">
                  <c:v>0.78</c:v>
                </c:pt>
                <c:pt idx="171">
                  <c:v>0.78</c:v>
                </c:pt>
                <c:pt idx="172">
                  <c:v>0.78</c:v>
                </c:pt>
                <c:pt idx="173">
                  <c:v>0.79</c:v>
                </c:pt>
                <c:pt idx="174">
                  <c:v>0.78</c:v>
                </c:pt>
                <c:pt idx="175">
                  <c:v>0.78</c:v>
                </c:pt>
                <c:pt idx="176">
                  <c:v>0.78</c:v>
                </c:pt>
                <c:pt idx="177">
                  <c:v>0.78</c:v>
                </c:pt>
                <c:pt idx="178">
                  <c:v>0.78</c:v>
                </c:pt>
                <c:pt idx="179">
                  <c:v>0.79</c:v>
                </c:pt>
                <c:pt idx="180">
                  <c:v>0.79</c:v>
                </c:pt>
                <c:pt idx="181">
                  <c:v>0.79</c:v>
                </c:pt>
                <c:pt idx="182">
                  <c:v>0.79</c:v>
                </c:pt>
                <c:pt idx="183">
                  <c:v>0.8</c:v>
                </c:pt>
                <c:pt idx="184">
                  <c:v>0.8</c:v>
                </c:pt>
                <c:pt idx="185">
                  <c:v>0.82</c:v>
                </c:pt>
                <c:pt idx="186">
                  <c:v>0.82</c:v>
                </c:pt>
                <c:pt idx="187">
                  <c:v>0.83</c:v>
                </c:pt>
                <c:pt idx="188">
                  <c:v>0.84</c:v>
                </c:pt>
                <c:pt idx="189">
                  <c:v>0.85</c:v>
                </c:pt>
                <c:pt idx="190">
                  <c:v>0.86</c:v>
                </c:pt>
                <c:pt idx="191">
                  <c:v>0.87</c:v>
                </c:pt>
                <c:pt idx="192">
                  <c:v>0.88</c:v>
                </c:pt>
                <c:pt idx="193">
                  <c:v>0.88</c:v>
                </c:pt>
                <c:pt idx="194">
                  <c:v>0.89</c:v>
                </c:pt>
                <c:pt idx="195">
                  <c:v>0.9</c:v>
                </c:pt>
                <c:pt idx="196">
                  <c:v>0.91</c:v>
                </c:pt>
                <c:pt idx="197">
                  <c:v>0.91</c:v>
                </c:pt>
                <c:pt idx="198">
                  <c:v>0.92</c:v>
                </c:pt>
                <c:pt idx="199">
                  <c:v>0.92</c:v>
                </c:pt>
                <c:pt idx="200">
                  <c:v>0.92</c:v>
                </c:pt>
                <c:pt idx="201">
                  <c:v>0.93</c:v>
                </c:pt>
                <c:pt idx="202">
                  <c:v>0.94</c:v>
                </c:pt>
                <c:pt idx="203">
                  <c:v>0.94</c:v>
                </c:pt>
                <c:pt idx="204">
                  <c:v>0.94</c:v>
                </c:pt>
                <c:pt idx="205">
                  <c:v>0.94</c:v>
                </c:pt>
                <c:pt idx="206">
                  <c:v>0.96</c:v>
                </c:pt>
                <c:pt idx="207">
                  <c:v>0.97</c:v>
                </c:pt>
                <c:pt idx="208">
                  <c:v>0.98</c:v>
                </c:pt>
                <c:pt idx="209">
                  <c:v>0.98</c:v>
                </c:pt>
                <c:pt idx="210">
                  <c:v>0.97</c:v>
                </c:pt>
                <c:pt idx="211">
                  <c:v>0.97</c:v>
                </c:pt>
                <c:pt idx="212">
                  <c:v>0.97</c:v>
                </c:pt>
                <c:pt idx="213">
                  <c:v>0.97</c:v>
                </c:pt>
                <c:pt idx="214">
                  <c:v>0.97</c:v>
                </c:pt>
                <c:pt idx="215">
                  <c:v>0.97</c:v>
                </c:pt>
                <c:pt idx="216">
                  <c:v>0.97</c:v>
                </c:pt>
                <c:pt idx="217">
                  <c:v>0.97</c:v>
                </c:pt>
                <c:pt idx="218">
                  <c:v>0.97</c:v>
                </c:pt>
                <c:pt idx="219">
                  <c:v>0.98</c:v>
                </c:pt>
                <c:pt idx="220">
                  <c:v>0.98</c:v>
                </c:pt>
                <c:pt idx="221">
                  <c:v>0.98</c:v>
                </c:pt>
                <c:pt idx="222">
                  <c:v>0.99</c:v>
                </c:pt>
                <c:pt idx="223">
                  <c:v>0.99</c:v>
                </c:pt>
                <c:pt idx="224">
                  <c:v>0.99</c:v>
                </c:pt>
                <c:pt idx="225">
                  <c:v>0.99</c:v>
                </c:pt>
                <c:pt idx="226">
                  <c:v>0.99</c:v>
                </c:pt>
                <c:pt idx="227">
                  <c:v>0.99</c:v>
                </c:pt>
                <c:pt idx="228">
                  <c:v>0.99</c:v>
                </c:pt>
                <c:pt idx="229">
                  <c:v>0.99</c:v>
                </c:pt>
                <c:pt idx="230">
                  <c:v>0.99</c:v>
                </c:pt>
                <c:pt idx="231">
                  <c:v>0.99</c:v>
                </c:pt>
                <c:pt idx="232">
                  <c:v>1</c:v>
                </c:pt>
                <c:pt idx="233">
                  <c:v>1.01</c:v>
                </c:pt>
                <c:pt idx="234">
                  <c:v>1.01</c:v>
                </c:pt>
                <c:pt idx="235">
                  <c:v>1.01</c:v>
                </c:pt>
                <c:pt idx="236">
                  <c:v>1.01</c:v>
                </c:pt>
                <c:pt idx="237">
                  <c:v>1.01</c:v>
                </c:pt>
                <c:pt idx="238">
                  <c:v>1.01</c:v>
                </c:pt>
                <c:pt idx="239">
                  <c:v>1.02</c:v>
                </c:pt>
                <c:pt idx="240">
                  <c:v>1.02</c:v>
                </c:pt>
                <c:pt idx="241">
                  <c:v>1.01</c:v>
                </c:pt>
                <c:pt idx="242">
                  <c:v>1.02</c:v>
                </c:pt>
                <c:pt idx="243">
                  <c:v>1.03</c:v>
                </c:pt>
                <c:pt idx="244">
                  <c:v>1.03</c:v>
                </c:pt>
                <c:pt idx="245">
                  <c:v>1.04</c:v>
                </c:pt>
                <c:pt idx="246">
                  <c:v>1.1100000000000001</c:v>
                </c:pt>
                <c:pt idx="247">
                  <c:v>1.1299999999999999</c:v>
                </c:pt>
                <c:pt idx="248">
                  <c:v>1.1399999999999999</c:v>
                </c:pt>
                <c:pt idx="249">
                  <c:v>1.1599999999999999</c:v>
                </c:pt>
                <c:pt idx="250">
                  <c:v>1.19</c:v>
                </c:pt>
                <c:pt idx="251">
                  <c:v>1.2</c:v>
                </c:pt>
                <c:pt idx="252">
                  <c:v>1.2</c:v>
                </c:pt>
                <c:pt idx="253">
                  <c:v>1.2</c:v>
                </c:pt>
                <c:pt idx="254">
                  <c:v>1.22</c:v>
                </c:pt>
                <c:pt idx="255">
                  <c:v>1.22</c:v>
                </c:pt>
                <c:pt idx="256">
                  <c:v>1.22</c:v>
                </c:pt>
                <c:pt idx="257">
                  <c:v>1.23</c:v>
                </c:pt>
                <c:pt idx="258">
                  <c:v>1.24</c:v>
                </c:pt>
                <c:pt idx="259">
                  <c:v>1.26</c:v>
                </c:pt>
                <c:pt idx="260">
                  <c:v>1.28</c:v>
                </c:pt>
                <c:pt idx="261">
                  <c:v>1.28</c:v>
                </c:pt>
                <c:pt idx="262">
                  <c:v>1.29</c:v>
                </c:pt>
                <c:pt idx="263">
                  <c:v>1.31</c:v>
                </c:pt>
                <c:pt idx="264">
                  <c:v>1.32</c:v>
                </c:pt>
                <c:pt idx="265">
                  <c:v>1.31</c:v>
                </c:pt>
                <c:pt idx="266">
                  <c:v>1.31</c:v>
                </c:pt>
                <c:pt idx="267">
                  <c:v>1.33</c:v>
                </c:pt>
                <c:pt idx="268">
                  <c:v>1.34</c:v>
                </c:pt>
                <c:pt idx="269">
                  <c:v>1.35</c:v>
                </c:pt>
                <c:pt idx="270">
                  <c:v>1.36</c:v>
                </c:pt>
                <c:pt idx="271">
                  <c:v>1.37</c:v>
                </c:pt>
                <c:pt idx="272">
                  <c:v>1.37</c:v>
                </c:pt>
                <c:pt idx="273">
                  <c:v>1.36</c:v>
                </c:pt>
                <c:pt idx="274">
                  <c:v>1.35</c:v>
                </c:pt>
                <c:pt idx="275">
                  <c:v>1.35</c:v>
                </c:pt>
                <c:pt idx="276">
                  <c:v>1.34</c:v>
                </c:pt>
                <c:pt idx="277">
                  <c:v>1.33</c:v>
                </c:pt>
                <c:pt idx="278">
                  <c:v>1.33</c:v>
                </c:pt>
                <c:pt idx="279">
                  <c:v>1.34</c:v>
                </c:pt>
                <c:pt idx="280">
                  <c:v>1.33</c:v>
                </c:pt>
                <c:pt idx="281">
                  <c:v>1.34</c:v>
                </c:pt>
                <c:pt idx="282">
                  <c:v>1.32</c:v>
                </c:pt>
                <c:pt idx="283">
                  <c:v>1.33</c:v>
                </c:pt>
                <c:pt idx="284">
                  <c:v>1.34</c:v>
                </c:pt>
                <c:pt idx="285">
                  <c:v>1.32</c:v>
                </c:pt>
                <c:pt idx="286">
                  <c:v>1.33</c:v>
                </c:pt>
                <c:pt idx="287">
                  <c:v>1.32</c:v>
                </c:pt>
                <c:pt idx="288">
                  <c:v>1.31</c:v>
                </c:pt>
                <c:pt idx="289">
                  <c:v>1.31</c:v>
                </c:pt>
                <c:pt idx="290">
                  <c:v>1.32</c:v>
                </c:pt>
                <c:pt idx="291">
                  <c:v>1.32</c:v>
                </c:pt>
                <c:pt idx="292">
                  <c:v>1.32</c:v>
                </c:pt>
                <c:pt idx="293">
                  <c:v>1.33</c:v>
                </c:pt>
                <c:pt idx="294">
                  <c:v>1.35</c:v>
                </c:pt>
                <c:pt idx="295">
                  <c:v>1.36</c:v>
                </c:pt>
                <c:pt idx="296">
                  <c:v>1.36</c:v>
                </c:pt>
                <c:pt idx="297">
                  <c:v>1.37</c:v>
                </c:pt>
                <c:pt idx="298">
                  <c:v>1.38</c:v>
                </c:pt>
                <c:pt idx="299">
                  <c:v>1.4</c:v>
                </c:pt>
                <c:pt idx="300">
                  <c:v>1.42</c:v>
                </c:pt>
                <c:pt idx="301">
                  <c:v>1.44</c:v>
                </c:pt>
                <c:pt idx="302">
                  <c:v>1.44</c:v>
                </c:pt>
                <c:pt idx="303">
                  <c:v>1.44</c:v>
                </c:pt>
                <c:pt idx="304">
                  <c:v>1.45</c:v>
                </c:pt>
                <c:pt idx="305">
                  <c:v>1.45</c:v>
                </c:pt>
                <c:pt idx="306">
                  <c:v>1.45</c:v>
                </c:pt>
                <c:pt idx="307">
                  <c:v>1.45</c:v>
                </c:pt>
                <c:pt idx="308">
                  <c:v>1.46</c:v>
                </c:pt>
                <c:pt idx="309">
                  <c:v>1.46</c:v>
                </c:pt>
                <c:pt idx="310">
                  <c:v>1.47</c:v>
                </c:pt>
                <c:pt idx="311">
                  <c:v>1.48</c:v>
                </c:pt>
                <c:pt idx="312">
                  <c:v>1.48</c:v>
                </c:pt>
                <c:pt idx="313">
                  <c:v>1.47</c:v>
                </c:pt>
                <c:pt idx="314">
                  <c:v>1.47</c:v>
                </c:pt>
                <c:pt idx="315">
                  <c:v>1.47</c:v>
                </c:pt>
                <c:pt idx="316">
                  <c:v>1.47</c:v>
                </c:pt>
                <c:pt idx="317">
                  <c:v>1.48</c:v>
                </c:pt>
                <c:pt idx="318">
                  <c:v>1.49</c:v>
                </c:pt>
                <c:pt idx="319">
                  <c:v>1.49</c:v>
                </c:pt>
                <c:pt idx="320">
                  <c:v>1.49</c:v>
                </c:pt>
                <c:pt idx="321">
                  <c:v>1.49</c:v>
                </c:pt>
                <c:pt idx="322">
                  <c:v>1.49</c:v>
                </c:pt>
                <c:pt idx="323">
                  <c:v>1.49</c:v>
                </c:pt>
                <c:pt idx="324">
                  <c:v>1.49</c:v>
                </c:pt>
                <c:pt idx="325">
                  <c:v>1.48</c:v>
                </c:pt>
                <c:pt idx="326">
                  <c:v>1.49</c:v>
                </c:pt>
                <c:pt idx="327">
                  <c:v>1.49</c:v>
                </c:pt>
                <c:pt idx="328">
                  <c:v>1.49</c:v>
                </c:pt>
                <c:pt idx="329">
                  <c:v>1.5</c:v>
                </c:pt>
                <c:pt idx="330">
                  <c:v>1.5</c:v>
                </c:pt>
                <c:pt idx="331">
                  <c:v>1.5</c:v>
                </c:pt>
                <c:pt idx="332">
                  <c:v>1.5</c:v>
                </c:pt>
                <c:pt idx="333">
                  <c:v>1.51</c:v>
                </c:pt>
                <c:pt idx="334">
                  <c:v>1.5</c:v>
                </c:pt>
                <c:pt idx="335">
                  <c:v>1.5</c:v>
                </c:pt>
                <c:pt idx="336">
                  <c:v>1.5</c:v>
                </c:pt>
                <c:pt idx="337">
                  <c:v>1.5</c:v>
                </c:pt>
                <c:pt idx="338">
                  <c:v>1.5</c:v>
                </c:pt>
                <c:pt idx="339">
                  <c:v>1.5</c:v>
                </c:pt>
                <c:pt idx="340">
                  <c:v>1.5</c:v>
                </c:pt>
                <c:pt idx="341">
                  <c:v>1.5</c:v>
                </c:pt>
                <c:pt idx="342">
                  <c:v>1.5</c:v>
                </c:pt>
                <c:pt idx="343">
                  <c:v>1.5</c:v>
                </c:pt>
                <c:pt idx="344">
                  <c:v>1.5</c:v>
                </c:pt>
                <c:pt idx="345">
                  <c:v>1.5</c:v>
                </c:pt>
                <c:pt idx="346">
                  <c:v>1.5</c:v>
                </c:pt>
                <c:pt idx="347">
                  <c:v>1.49</c:v>
                </c:pt>
                <c:pt idx="348">
                  <c:v>1.49</c:v>
                </c:pt>
                <c:pt idx="349">
                  <c:v>1.49</c:v>
                </c:pt>
                <c:pt idx="350">
                  <c:v>1.49</c:v>
                </c:pt>
                <c:pt idx="351">
                  <c:v>1.49</c:v>
                </c:pt>
                <c:pt idx="352">
                  <c:v>1.49</c:v>
                </c:pt>
                <c:pt idx="353">
                  <c:v>1.49</c:v>
                </c:pt>
                <c:pt idx="354">
                  <c:v>1.5</c:v>
                </c:pt>
                <c:pt idx="355">
                  <c:v>1.5</c:v>
                </c:pt>
                <c:pt idx="356">
                  <c:v>1.5</c:v>
                </c:pt>
                <c:pt idx="357">
                  <c:v>1.5</c:v>
                </c:pt>
                <c:pt idx="358">
                  <c:v>1.5</c:v>
                </c:pt>
                <c:pt idx="359">
                  <c:v>1.5</c:v>
                </c:pt>
                <c:pt idx="360">
                  <c:v>1.5</c:v>
                </c:pt>
                <c:pt idx="361">
                  <c:v>1.5</c:v>
                </c:pt>
                <c:pt idx="362">
                  <c:v>1.5</c:v>
                </c:pt>
                <c:pt idx="363">
                  <c:v>1.5</c:v>
                </c:pt>
                <c:pt idx="364">
                  <c:v>1.51</c:v>
                </c:pt>
                <c:pt idx="365">
                  <c:v>1.52</c:v>
                </c:pt>
                <c:pt idx="366">
                  <c:v>1.53</c:v>
                </c:pt>
                <c:pt idx="367">
                  <c:v>1.53</c:v>
                </c:pt>
                <c:pt idx="368">
                  <c:v>1.53</c:v>
                </c:pt>
                <c:pt idx="369">
                  <c:v>1.54</c:v>
                </c:pt>
                <c:pt idx="370">
                  <c:v>1.54</c:v>
                </c:pt>
                <c:pt idx="371">
                  <c:v>1.54</c:v>
                </c:pt>
                <c:pt idx="372">
                  <c:v>1.54</c:v>
                </c:pt>
                <c:pt idx="373">
                  <c:v>1.55</c:v>
                </c:pt>
                <c:pt idx="374">
                  <c:v>1.55</c:v>
                </c:pt>
                <c:pt idx="375">
                  <c:v>1.56</c:v>
                </c:pt>
                <c:pt idx="376">
                  <c:v>1.56</c:v>
                </c:pt>
                <c:pt idx="377">
                  <c:v>1.57</c:v>
                </c:pt>
                <c:pt idx="378">
                  <c:v>1.58</c:v>
                </c:pt>
                <c:pt idx="379">
                  <c:v>1.58</c:v>
                </c:pt>
                <c:pt idx="380">
                  <c:v>1.58</c:v>
                </c:pt>
                <c:pt idx="381">
                  <c:v>1.58</c:v>
                </c:pt>
                <c:pt idx="382">
                  <c:v>1.59</c:v>
                </c:pt>
                <c:pt idx="383">
                  <c:v>1.59</c:v>
                </c:pt>
                <c:pt idx="384">
                  <c:v>1.6</c:v>
                </c:pt>
                <c:pt idx="385">
                  <c:v>1.6</c:v>
                </c:pt>
                <c:pt idx="386">
                  <c:v>1.61</c:v>
                </c:pt>
                <c:pt idx="387">
                  <c:v>1.61</c:v>
                </c:pt>
                <c:pt idx="388">
                  <c:v>1.61</c:v>
                </c:pt>
                <c:pt idx="389">
                  <c:v>1.61</c:v>
                </c:pt>
                <c:pt idx="390">
                  <c:v>1.62</c:v>
                </c:pt>
                <c:pt idx="391">
                  <c:v>1.61</c:v>
                </c:pt>
                <c:pt idx="392">
                  <c:v>1.61</c:v>
                </c:pt>
                <c:pt idx="393">
                  <c:v>1.61</c:v>
                </c:pt>
                <c:pt idx="394">
                  <c:v>1.62</c:v>
                </c:pt>
                <c:pt idx="395">
                  <c:v>1.61</c:v>
                </c:pt>
                <c:pt idx="396">
                  <c:v>1.62</c:v>
                </c:pt>
                <c:pt idx="397">
                  <c:v>1.61</c:v>
                </c:pt>
                <c:pt idx="398">
                  <c:v>1.61</c:v>
                </c:pt>
                <c:pt idx="399">
                  <c:v>1.62</c:v>
                </c:pt>
                <c:pt idx="400">
                  <c:v>1.62</c:v>
                </c:pt>
                <c:pt idx="401">
                  <c:v>1.63</c:v>
                </c:pt>
                <c:pt idx="402">
                  <c:v>1.63</c:v>
                </c:pt>
                <c:pt idx="403">
                  <c:v>1.63</c:v>
                </c:pt>
                <c:pt idx="404">
                  <c:v>1.64</c:v>
                </c:pt>
                <c:pt idx="405">
                  <c:v>1.64</c:v>
                </c:pt>
                <c:pt idx="406">
                  <c:v>1.64</c:v>
                </c:pt>
                <c:pt idx="407">
                  <c:v>1.64</c:v>
                </c:pt>
                <c:pt idx="408">
                  <c:v>1.64</c:v>
                </c:pt>
                <c:pt idx="409">
                  <c:v>1.64</c:v>
                </c:pt>
                <c:pt idx="410">
                  <c:v>1.64</c:v>
                </c:pt>
                <c:pt idx="411">
                  <c:v>1.65</c:v>
                </c:pt>
                <c:pt idx="412">
                  <c:v>1.65</c:v>
                </c:pt>
                <c:pt idx="413">
                  <c:v>1.65</c:v>
                </c:pt>
                <c:pt idx="414">
                  <c:v>1.65</c:v>
                </c:pt>
                <c:pt idx="415">
                  <c:v>1.65</c:v>
                </c:pt>
                <c:pt idx="416">
                  <c:v>1.65</c:v>
                </c:pt>
                <c:pt idx="417">
                  <c:v>1.66</c:v>
                </c:pt>
                <c:pt idx="418">
                  <c:v>1.66</c:v>
                </c:pt>
                <c:pt idx="419">
                  <c:v>1.66</c:v>
                </c:pt>
                <c:pt idx="420">
                  <c:v>1.66</c:v>
                </c:pt>
                <c:pt idx="421">
                  <c:v>1.66</c:v>
                </c:pt>
                <c:pt idx="422">
                  <c:v>1.66</c:v>
                </c:pt>
                <c:pt idx="423">
                  <c:v>1.66</c:v>
                </c:pt>
                <c:pt idx="424">
                  <c:v>1.66</c:v>
                </c:pt>
                <c:pt idx="425">
                  <c:v>1.66</c:v>
                </c:pt>
                <c:pt idx="426">
                  <c:v>1.68</c:v>
                </c:pt>
                <c:pt idx="427">
                  <c:v>1.67</c:v>
                </c:pt>
                <c:pt idx="428">
                  <c:v>1.68</c:v>
                </c:pt>
                <c:pt idx="429">
                  <c:v>1.68</c:v>
                </c:pt>
                <c:pt idx="430">
                  <c:v>1.68</c:v>
                </c:pt>
                <c:pt idx="431">
                  <c:v>1.68</c:v>
                </c:pt>
                <c:pt idx="432">
                  <c:v>1.68</c:v>
                </c:pt>
                <c:pt idx="433">
                  <c:v>1.68</c:v>
                </c:pt>
                <c:pt idx="434">
                  <c:v>1.68</c:v>
                </c:pt>
                <c:pt idx="435">
                  <c:v>1.69</c:v>
                </c:pt>
                <c:pt idx="436">
                  <c:v>1.69</c:v>
                </c:pt>
                <c:pt idx="437">
                  <c:v>1.69</c:v>
                </c:pt>
                <c:pt idx="438">
                  <c:v>1.69</c:v>
                </c:pt>
                <c:pt idx="439">
                  <c:v>1.69</c:v>
                </c:pt>
                <c:pt idx="440">
                  <c:v>1.7</c:v>
                </c:pt>
                <c:pt idx="441">
                  <c:v>1.7</c:v>
                </c:pt>
                <c:pt idx="442">
                  <c:v>1.7</c:v>
                </c:pt>
                <c:pt idx="443">
                  <c:v>1.7</c:v>
                </c:pt>
                <c:pt idx="444">
                  <c:v>1.7</c:v>
                </c:pt>
                <c:pt idx="445">
                  <c:v>1.7</c:v>
                </c:pt>
                <c:pt idx="446">
                  <c:v>1.7</c:v>
                </c:pt>
                <c:pt idx="447">
                  <c:v>1.7</c:v>
                </c:pt>
                <c:pt idx="448">
                  <c:v>1.7</c:v>
                </c:pt>
                <c:pt idx="449">
                  <c:v>1.71</c:v>
                </c:pt>
                <c:pt idx="450">
                  <c:v>1.72</c:v>
                </c:pt>
                <c:pt idx="451">
                  <c:v>1.72</c:v>
                </c:pt>
                <c:pt idx="452">
                  <c:v>1.72</c:v>
                </c:pt>
                <c:pt idx="453">
                  <c:v>1.72</c:v>
                </c:pt>
                <c:pt idx="454">
                  <c:v>1.72</c:v>
                </c:pt>
                <c:pt idx="455">
                  <c:v>1.73</c:v>
                </c:pt>
                <c:pt idx="456">
                  <c:v>1.73</c:v>
                </c:pt>
                <c:pt idx="457">
                  <c:v>1.73</c:v>
                </c:pt>
                <c:pt idx="458">
                  <c:v>1.73</c:v>
                </c:pt>
                <c:pt idx="459">
                  <c:v>1.73</c:v>
                </c:pt>
                <c:pt idx="460">
                  <c:v>1.73</c:v>
                </c:pt>
                <c:pt idx="461">
                  <c:v>1.73</c:v>
                </c:pt>
                <c:pt idx="462">
                  <c:v>1.74</c:v>
                </c:pt>
                <c:pt idx="463">
                  <c:v>1.73</c:v>
                </c:pt>
                <c:pt idx="464">
                  <c:v>1.74</c:v>
                </c:pt>
                <c:pt idx="465">
                  <c:v>1.74</c:v>
                </c:pt>
                <c:pt idx="466">
                  <c:v>1.74</c:v>
                </c:pt>
                <c:pt idx="467">
                  <c:v>1.74</c:v>
                </c:pt>
                <c:pt idx="468">
                  <c:v>1.74</c:v>
                </c:pt>
                <c:pt idx="469">
                  <c:v>1.74</c:v>
                </c:pt>
                <c:pt idx="470">
                  <c:v>1.75</c:v>
                </c:pt>
                <c:pt idx="471">
                  <c:v>1.75</c:v>
                </c:pt>
                <c:pt idx="472">
                  <c:v>1.75</c:v>
                </c:pt>
                <c:pt idx="473">
                  <c:v>1.77</c:v>
                </c:pt>
                <c:pt idx="474">
                  <c:v>1.77</c:v>
                </c:pt>
                <c:pt idx="475">
                  <c:v>1.77</c:v>
                </c:pt>
                <c:pt idx="476">
                  <c:v>1.77</c:v>
                </c:pt>
                <c:pt idx="477">
                  <c:v>1.77</c:v>
                </c:pt>
                <c:pt idx="478">
                  <c:v>1.77</c:v>
                </c:pt>
                <c:pt idx="479">
                  <c:v>1.78</c:v>
                </c:pt>
                <c:pt idx="480">
                  <c:v>1.78</c:v>
                </c:pt>
                <c:pt idx="481">
                  <c:v>1.79</c:v>
                </c:pt>
                <c:pt idx="482">
                  <c:v>1.79</c:v>
                </c:pt>
                <c:pt idx="483">
                  <c:v>1.8</c:v>
                </c:pt>
                <c:pt idx="484">
                  <c:v>1.8</c:v>
                </c:pt>
                <c:pt idx="485">
                  <c:v>1.81</c:v>
                </c:pt>
                <c:pt idx="486">
                  <c:v>1.82</c:v>
                </c:pt>
                <c:pt idx="487">
                  <c:v>1.83</c:v>
                </c:pt>
                <c:pt idx="488">
                  <c:v>1.83</c:v>
                </c:pt>
                <c:pt idx="489">
                  <c:v>1.84</c:v>
                </c:pt>
                <c:pt idx="490">
                  <c:v>1.84</c:v>
                </c:pt>
                <c:pt idx="491">
                  <c:v>1.84</c:v>
                </c:pt>
                <c:pt idx="492">
                  <c:v>1.84</c:v>
                </c:pt>
                <c:pt idx="493">
                  <c:v>1.84</c:v>
                </c:pt>
                <c:pt idx="494">
                  <c:v>1.84</c:v>
                </c:pt>
                <c:pt idx="495">
                  <c:v>1.85</c:v>
                </c:pt>
                <c:pt idx="496">
                  <c:v>1.85</c:v>
                </c:pt>
                <c:pt idx="497">
                  <c:v>1.86</c:v>
                </c:pt>
                <c:pt idx="498">
                  <c:v>1.87</c:v>
                </c:pt>
                <c:pt idx="499">
                  <c:v>1.87</c:v>
                </c:pt>
                <c:pt idx="500">
                  <c:v>1.88</c:v>
                </c:pt>
                <c:pt idx="501">
                  <c:v>1.88</c:v>
                </c:pt>
                <c:pt idx="502">
                  <c:v>1.89</c:v>
                </c:pt>
                <c:pt idx="503">
                  <c:v>1.89</c:v>
                </c:pt>
                <c:pt idx="504">
                  <c:v>1.91</c:v>
                </c:pt>
                <c:pt idx="505">
                  <c:v>1.91</c:v>
                </c:pt>
                <c:pt idx="506">
                  <c:v>1.92</c:v>
                </c:pt>
                <c:pt idx="507">
                  <c:v>1.92</c:v>
                </c:pt>
                <c:pt idx="508">
                  <c:v>1.93</c:v>
                </c:pt>
                <c:pt idx="509">
                  <c:v>1.94</c:v>
                </c:pt>
                <c:pt idx="510">
                  <c:v>1.95</c:v>
                </c:pt>
                <c:pt idx="511">
                  <c:v>1.96</c:v>
                </c:pt>
                <c:pt idx="512">
                  <c:v>1.96</c:v>
                </c:pt>
                <c:pt idx="513">
                  <c:v>1.97</c:v>
                </c:pt>
                <c:pt idx="514">
                  <c:v>1.98</c:v>
                </c:pt>
                <c:pt idx="515">
                  <c:v>1.98</c:v>
                </c:pt>
                <c:pt idx="516">
                  <c:v>1.99</c:v>
                </c:pt>
                <c:pt idx="517">
                  <c:v>2</c:v>
                </c:pt>
                <c:pt idx="518">
                  <c:v>2.02</c:v>
                </c:pt>
                <c:pt idx="519">
                  <c:v>2.0299999999999998</c:v>
                </c:pt>
                <c:pt idx="520">
                  <c:v>2.0299999999999998</c:v>
                </c:pt>
                <c:pt idx="521">
                  <c:v>2.04</c:v>
                </c:pt>
                <c:pt idx="522">
                  <c:v>2.06</c:v>
                </c:pt>
                <c:pt idx="523">
                  <c:v>2.0699999999999998</c:v>
                </c:pt>
                <c:pt idx="524">
                  <c:v>2.0699999999999998</c:v>
                </c:pt>
                <c:pt idx="525">
                  <c:v>2.08</c:v>
                </c:pt>
                <c:pt idx="526">
                  <c:v>2.09</c:v>
                </c:pt>
                <c:pt idx="527">
                  <c:v>2.11</c:v>
                </c:pt>
                <c:pt idx="528">
                  <c:v>2.11</c:v>
                </c:pt>
                <c:pt idx="529">
                  <c:v>2.12</c:v>
                </c:pt>
                <c:pt idx="530">
                  <c:v>2.13</c:v>
                </c:pt>
                <c:pt idx="531">
                  <c:v>2.15</c:v>
                </c:pt>
                <c:pt idx="532">
                  <c:v>2.16</c:v>
                </c:pt>
                <c:pt idx="533">
                  <c:v>2.17</c:v>
                </c:pt>
                <c:pt idx="534">
                  <c:v>2.1800000000000002</c:v>
                </c:pt>
                <c:pt idx="535">
                  <c:v>2.1800000000000002</c:v>
                </c:pt>
                <c:pt idx="536">
                  <c:v>2.19</c:v>
                </c:pt>
                <c:pt idx="537">
                  <c:v>2.2000000000000002</c:v>
                </c:pt>
                <c:pt idx="538">
                  <c:v>2.21</c:v>
                </c:pt>
                <c:pt idx="539">
                  <c:v>2.2200000000000002</c:v>
                </c:pt>
                <c:pt idx="540">
                  <c:v>2.2200000000000002</c:v>
                </c:pt>
                <c:pt idx="541">
                  <c:v>2.23</c:v>
                </c:pt>
                <c:pt idx="542">
                  <c:v>2.23</c:v>
                </c:pt>
                <c:pt idx="543">
                  <c:v>2.2400000000000002</c:v>
                </c:pt>
                <c:pt idx="544">
                  <c:v>2.25</c:v>
                </c:pt>
                <c:pt idx="545">
                  <c:v>2.27</c:v>
                </c:pt>
                <c:pt idx="546">
                  <c:v>2.27</c:v>
                </c:pt>
                <c:pt idx="547">
                  <c:v>2.2799999999999998</c:v>
                </c:pt>
                <c:pt idx="548">
                  <c:v>2.2799999999999998</c:v>
                </c:pt>
                <c:pt idx="549">
                  <c:v>2.2799999999999998</c:v>
                </c:pt>
                <c:pt idx="550">
                  <c:v>2.2799999999999998</c:v>
                </c:pt>
                <c:pt idx="551">
                  <c:v>2.2999999999999998</c:v>
                </c:pt>
                <c:pt idx="552">
                  <c:v>2.2999999999999998</c:v>
                </c:pt>
                <c:pt idx="553">
                  <c:v>2.31</c:v>
                </c:pt>
                <c:pt idx="554">
                  <c:v>2.31</c:v>
                </c:pt>
                <c:pt idx="555">
                  <c:v>2.3199999999999998</c:v>
                </c:pt>
                <c:pt idx="556">
                  <c:v>2.3199999999999998</c:v>
                </c:pt>
                <c:pt idx="557">
                  <c:v>2.33</c:v>
                </c:pt>
                <c:pt idx="558">
                  <c:v>2.34</c:v>
                </c:pt>
                <c:pt idx="559">
                  <c:v>2.35</c:v>
                </c:pt>
                <c:pt idx="560">
                  <c:v>2.35</c:v>
                </c:pt>
                <c:pt idx="561">
                  <c:v>2.36</c:v>
                </c:pt>
                <c:pt idx="562">
                  <c:v>2.37</c:v>
                </c:pt>
                <c:pt idx="563">
                  <c:v>2.37</c:v>
                </c:pt>
                <c:pt idx="564">
                  <c:v>2.38</c:v>
                </c:pt>
                <c:pt idx="565">
                  <c:v>2.4</c:v>
                </c:pt>
                <c:pt idx="566">
                  <c:v>2.42</c:v>
                </c:pt>
                <c:pt idx="567">
                  <c:v>2.44</c:v>
                </c:pt>
                <c:pt idx="568">
                  <c:v>2.4500000000000002</c:v>
                </c:pt>
                <c:pt idx="569">
                  <c:v>2.4700000000000002</c:v>
                </c:pt>
                <c:pt idx="570">
                  <c:v>2.4700000000000002</c:v>
                </c:pt>
                <c:pt idx="571">
                  <c:v>2.52</c:v>
                </c:pt>
                <c:pt idx="572">
                  <c:v>2.5299999999999998</c:v>
                </c:pt>
                <c:pt idx="573">
                  <c:v>2.5499999999999998</c:v>
                </c:pt>
                <c:pt idx="574">
                  <c:v>2.56</c:v>
                </c:pt>
                <c:pt idx="575">
                  <c:v>2.58</c:v>
                </c:pt>
                <c:pt idx="576">
                  <c:v>2.6</c:v>
                </c:pt>
                <c:pt idx="577">
                  <c:v>2.64</c:v>
                </c:pt>
                <c:pt idx="578">
                  <c:v>2.67</c:v>
                </c:pt>
                <c:pt idx="579">
                  <c:v>2.68</c:v>
                </c:pt>
                <c:pt idx="580">
                  <c:v>2.72</c:v>
                </c:pt>
                <c:pt idx="581">
                  <c:v>2.74</c:v>
                </c:pt>
                <c:pt idx="582">
                  <c:v>2.76</c:v>
                </c:pt>
                <c:pt idx="583">
                  <c:v>2.79</c:v>
                </c:pt>
                <c:pt idx="584">
                  <c:v>2.83</c:v>
                </c:pt>
                <c:pt idx="585">
                  <c:v>2.85</c:v>
                </c:pt>
                <c:pt idx="586">
                  <c:v>2.88</c:v>
                </c:pt>
                <c:pt idx="587">
                  <c:v>2.9</c:v>
                </c:pt>
                <c:pt idx="588">
                  <c:v>2.91</c:v>
                </c:pt>
                <c:pt idx="589">
                  <c:v>2.93</c:v>
                </c:pt>
                <c:pt idx="590">
                  <c:v>2.94</c:v>
                </c:pt>
                <c:pt idx="591">
                  <c:v>2.96</c:v>
                </c:pt>
                <c:pt idx="592">
                  <c:v>2.97</c:v>
                </c:pt>
                <c:pt idx="593">
                  <c:v>2.99</c:v>
                </c:pt>
                <c:pt idx="594">
                  <c:v>3.03</c:v>
                </c:pt>
                <c:pt idx="595">
                  <c:v>3.03</c:v>
                </c:pt>
                <c:pt idx="596">
                  <c:v>3.05</c:v>
                </c:pt>
                <c:pt idx="597">
                  <c:v>3.07</c:v>
                </c:pt>
                <c:pt idx="598">
                  <c:v>3.09</c:v>
                </c:pt>
                <c:pt idx="599">
                  <c:v>3.1</c:v>
                </c:pt>
                <c:pt idx="600">
                  <c:v>3.11</c:v>
                </c:pt>
                <c:pt idx="601">
                  <c:v>3.12</c:v>
                </c:pt>
                <c:pt idx="602">
                  <c:v>3.12</c:v>
                </c:pt>
                <c:pt idx="603">
                  <c:v>3.13</c:v>
                </c:pt>
                <c:pt idx="604">
                  <c:v>3.16</c:v>
                </c:pt>
                <c:pt idx="605">
                  <c:v>3.17</c:v>
                </c:pt>
                <c:pt idx="606">
                  <c:v>3.19</c:v>
                </c:pt>
                <c:pt idx="607">
                  <c:v>3.21</c:v>
                </c:pt>
                <c:pt idx="608">
                  <c:v>3.22</c:v>
                </c:pt>
                <c:pt idx="609">
                  <c:v>3.23</c:v>
                </c:pt>
                <c:pt idx="610">
                  <c:v>3.24</c:v>
                </c:pt>
                <c:pt idx="611">
                  <c:v>3.25</c:v>
                </c:pt>
                <c:pt idx="612">
                  <c:v>3.27</c:v>
                </c:pt>
                <c:pt idx="613">
                  <c:v>3.3</c:v>
                </c:pt>
                <c:pt idx="614">
                  <c:v>3.32</c:v>
                </c:pt>
                <c:pt idx="615">
                  <c:v>3.35</c:v>
                </c:pt>
                <c:pt idx="616">
                  <c:v>3.37</c:v>
                </c:pt>
                <c:pt idx="617">
                  <c:v>3.39</c:v>
                </c:pt>
                <c:pt idx="618">
                  <c:v>3.41</c:v>
                </c:pt>
                <c:pt idx="619">
                  <c:v>3.42</c:v>
                </c:pt>
                <c:pt idx="620">
                  <c:v>3.43</c:v>
                </c:pt>
                <c:pt idx="621">
                  <c:v>3.44</c:v>
                </c:pt>
                <c:pt idx="622">
                  <c:v>3.46</c:v>
                </c:pt>
                <c:pt idx="623">
                  <c:v>3.47</c:v>
                </c:pt>
                <c:pt idx="624">
                  <c:v>3.49</c:v>
                </c:pt>
                <c:pt idx="625">
                  <c:v>3.51</c:v>
                </c:pt>
                <c:pt idx="626">
                  <c:v>3.54</c:v>
                </c:pt>
                <c:pt idx="627">
                  <c:v>3.57</c:v>
                </c:pt>
                <c:pt idx="628">
                  <c:v>3.6</c:v>
                </c:pt>
                <c:pt idx="629">
                  <c:v>3.64</c:v>
                </c:pt>
                <c:pt idx="630">
                  <c:v>3.67</c:v>
                </c:pt>
                <c:pt idx="631">
                  <c:v>3.69</c:v>
                </c:pt>
                <c:pt idx="632">
                  <c:v>3.72</c:v>
                </c:pt>
                <c:pt idx="633">
                  <c:v>3.75</c:v>
                </c:pt>
                <c:pt idx="634">
                  <c:v>3.77</c:v>
                </c:pt>
                <c:pt idx="635">
                  <c:v>3.78</c:v>
                </c:pt>
                <c:pt idx="636">
                  <c:v>3.82</c:v>
                </c:pt>
                <c:pt idx="637">
                  <c:v>3.86</c:v>
                </c:pt>
                <c:pt idx="638">
                  <c:v>3.9</c:v>
                </c:pt>
                <c:pt idx="639">
                  <c:v>3.94</c:v>
                </c:pt>
                <c:pt idx="640">
                  <c:v>3.99</c:v>
                </c:pt>
                <c:pt idx="641">
                  <c:v>4.04</c:v>
                </c:pt>
                <c:pt idx="642">
                  <c:v>4.08</c:v>
                </c:pt>
                <c:pt idx="643">
                  <c:v>4.12</c:v>
                </c:pt>
                <c:pt idx="644">
                  <c:v>4.17</c:v>
                </c:pt>
                <c:pt idx="645">
                  <c:v>4.2</c:v>
                </c:pt>
                <c:pt idx="646">
                  <c:v>4.24</c:v>
                </c:pt>
                <c:pt idx="647">
                  <c:v>4.28</c:v>
                </c:pt>
                <c:pt idx="648">
                  <c:v>4.3499999999999996</c:v>
                </c:pt>
                <c:pt idx="649">
                  <c:v>4.41</c:v>
                </c:pt>
                <c:pt idx="650">
                  <c:v>4.47</c:v>
                </c:pt>
                <c:pt idx="651">
                  <c:v>4.53</c:v>
                </c:pt>
                <c:pt idx="652">
                  <c:v>4.57</c:v>
                </c:pt>
                <c:pt idx="653">
                  <c:v>4.62</c:v>
                </c:pt>
                <c:pt idx="654">
                  <c:v>4.62</c:v>
                </c:pt>
                <c:pt idx="655">
                  <c:v>4.6500000000000004</c:v>
                </c:pt>
                <c:pt idx="656">
                  <c:v>4.6900000000000004</c:v>
                </c:pt>
                <c:pt idx="657">
                  <c:v>4.74</c:v>
                </c:pt>
                <c:pt idx="658">
                  <c:v>4.78</c:v>
                </c:pt>
                <c:pt idx="659">
                  <c:v>4.82</c:v>
                </c:pt>
                <c:pt idx="660">
                  <c:v>4.8600000000000003</c:v>
                </c:pt>
                <c:pt idx="661">
                  <c:v>4.91</c:v>
                </c:pt>
                <c:pt idx="662">
                  <c:v>4.9400000000000004</c:v>
                </c:pt>
                <c:pt idx="663">
                  <c:v>4.9800000000000004</c:v>
                </c:pt>
                <c:pt idx="664">
                  <c:v>5.0199999999999996</c:v>
                </c:pt>
                <c:pt idx="665">
                  <c:v>5.0599999999999996</c:v>
                </c:pt>
                <c:pt idx="666">
                  <c:v>5.12</c:v>
                </c:pt>
                <c:pt idx="667">
                  <c:v>5.16</c:v>
                </c:pt>
                <c:pt idx="668">
                  <c:v>5.21</c:v>
                </c:pt>
                <c:pt idx="669">
                  <c:v>5.22</c:v>
                </c:pt>
                <c:pt idx="670">
                  <c:v>5.23</c:v>
                </c:pt>
                <c:pt idx="671">
                  <c:v>5.25</c:v>
                </c:pt>
                <c:pt idx="672">
                  <c:v>5.27</c:v>
                </c:pt>
                <c:pt idx="673">
                  <c:v>5.28</c:v>
                </c:pt>
                <c:pt idx="674">
                  <c:v>5.28</c:v>
                </c:pt>
                <c:pt idx="675">
                  <c:v>5.3</c:v>
                </c:pt>
                <c:pt idx="676">
                  <c:v>5.35</c:v>
                </c:pt>
                <c:pt idx="677">
                  <c:v>5.42</c:v>
                </c:pt>
                <c:pt idx="678">
                  <c:v>5.45</c:v>
                </c:pt>
                <c:pt idx="679">
                  <c:v>5.46</c:v>
                </c:pt>
                <c:pt idx="680">
                  <c:v>5.47</c:v>
                </c:pt>
                <c:pt idx="681">
                  <c:v>5.49</c:v>
                </c:pt>
                <c:pt idx="682">
                  <c:v>5.47</c:v>
                </c:pt>
                <c:pt idx="683">
                  <c:v>5.45</c:v>
                </c:pt>
                <c:pt idx="684">
                  <c:v>5.46</c:v>
                </c:pt>
                <c:pt idx="685">
                  <c:v>5.47</c:v>
                </c:pt>
                <c:pt idx="686">
                  <c:v>5.47</c:v>
                </c:pt>
                <c:pt idx="687">
                  <c:v>5.51</c:v>
                </c:pt>
                <c:pt idx="688">
                  <c:v>5.54</c:v>
                </c:pt>
                <c:pt idx="689">
                  <c:v>5.56</c:v>
                </c:pt>
                <c:pt idx="690">
                  <c:v>5.58</c:v>
                </c:pt>
                <c:pt idx="691">
                  <c:v>5.6</c:v>
                </c:pt>
                <c:pt idx="692">
                  <c:v>5.63</c:v>
                </c:pt>
                <c:pt idx="693">
                  <c:v>5.64</c:v>
                </c:pt>
                <c:pt idx="694">
                  <c:v>5.65</c:v>
                </c:pt>
                <c:pt idx="695">
                  <c:v>5.66</c:v>
                </c:pt>
                <c:pt idx="696">
                  <c:v>5.69</c:v>
                </c:pt>
                <c:pt idx="697">
                  <c:v>5.72</c:v>
                </c:pt>
                <c:pt idx="698">
                  <c:v>5.73</c:v>
                </c:pt>
                <c:pt idx="699">
                  <c:v>5.76</c:v>
                </c:pt>
                <c:pt idx="700">
                  <c:v>5.78</c:v>
                </c:pt>
                <c:pt idx="701">
                  <c:v>5.79</c:v>
                </c:pt>
                <c:pt idx="702">
                  <c:v>5.82</c:v>
                </c:pt>
                <c:pt idx="703">
                  <c:v>5.84</c:v>
                </c:pt>
                <c:pt idx="704">
                  <c:v>5.87</c:v>
                </c:pt>
                <c:pt idx="705">
                  <c:v>5.88</c:v>
                </c:pt>
                <c:pt idx="706">
                  <c:v>5.88</c:v>
                </c:pt>
                <c:pt idx="707">
                  <c:v>5.88</c:v>
                </c:pt>
                <c:pt idx="708">
                  <c:v>5.89</c:v>
                </c:pt>
                <c:pt idx="709">
                  <c:v>5.92</c:v>
                </c:pt>
                <c:pt idx="710">
                  <c:v>5.94</c:v>
                </c:pt>
                <c:pt idx="711">
                  <c:v>5.97</c:v>
                </c:pt>
                <c:pt idx="712">
                  <c:v>5.99</c:v>
                </c:pt>
                <c:pt idx="713">
                  <c:v>6.01</c:v>
                </c:pt>
                <c:pt idx="714">
                  <c:v>6.02</c:v>
                </c:pt>
                <c:pt idx="715">
                  <c:v>6.03</c:v>
                </c:pt>
                <c:pt idx="716">
                  <c:v>6.05</c:v>
                </c:pt>
                <c:pt idx="717">
                  <c:v>6.07</c:v>
                </c:pt>
                <c:pt idx="718">
                  <c:v>6.09</c:v>
                </c:pt>
                <c:pt idx="719">
                  <c:v>6.11</c:v>
                </c:pt>
                <c:pt idx="720">
                  <c:v>6.12</c:v>
                </c:pt>
                <c:pt idx="721">
                  <c:v>6.11</c:v>
                </c:pt>
                <c:pt idx="722">
                  <c:v>6.08</c:v>
                </c:pt>
                <c:pt idx="723">
                  <c:v>6.07</c:v>
                </c:pt>
                <c:pt idx="724">
                  <c:v>6.08</c:v>
                </c:pt>
                <c:pt idx="725">
                  <c:v>6.12</c:v>
                </c:pt>
                <c:pt idx="726">
                  <c:v>6.12</c:v>
                </c:pt>
                <c:pt idx="727">
                  <c:v>6.13</c:v>
                </c:pt>
                <c:pt idx="728">
                  <c:v>6.16</c:v>
                </c:pt>
                <c:pt idx="729">
                  <c:v>6.16</c:v>
                </c:pt>
                <c:pt idx="730">
                  <c:v>6.17</c:v>
                </c:pt>
                <c:pt idx="731">
                  <c:v>6.17</c:v>
                </c:pt>
                <c:pt idx="732">
                  <c:v>6.21</c:v>
                </c:pt>
                <c:pt idx="733">
                  <c:v>6.23</c:v>
                </c:pt>
                <c:pt idx="734">
                  <c:v>6.26</c:v>
                </c:pt>
                <c:pt idx="735">
                  <c:v>6.3</c:v>
                </c:pt>
                <c:pt idx="736">
                  <c:v>6.32</c:v>
                </c:pt>
                <c:pt idx="737">
                  <c:v>6.34</c:v>
                </c:pt>
                <c:pt idx="738">
                  <c:v>6.36</c:v>
                </c:pt>
                <c:pt idx="739">
                  <c:v>6.39</c:v>
                </c:pt>
                <c:pt idx="740">
                  <c:v>6.42</c:v>
                </c:pt>
                <c:pt idx="741">
                  <c:v>6.44</c:v>
                </c:pt>
                <c:pt idx="742">
                  <c:v>6.45</c:v>
                </c:pt>
                <c:pt idx="743">
                  <c:v>6.45</c:v>
                </c:pt>
                <c:pt idx="744">
                  <c:v>6.46</c:v>
                </c:pt>
                <c:pt idx="745">
                  <c:v>6.48</c:v>
                </c:pt>
                <c:pt idx="746">
                  <c:v>6.51</c:v>
                </c:pt>
                <c:pt idx="747">
                  <c:v>6.54</c:v>
                </c:pt>
                <c:pt idx="748">
                  <c:v>6.56</c:v>
                </c:pt>
                <c:pt idx="749">
                  <c:v>6.59</c:v>
                </c:pt>
                <c:pt idx="750">
                  <c:v>6.62</c:v>
                </c:pt>
                <c:pt idx="751">
                  <c:v>6.65</c:v>
                </c:pt>
                <c:pt idx="752">
                  <c:v>6.69</c:v>
                </c:pt>
                <c:pt idx="753">
                  <c:v>6.72</c:v>
                </c:pt>
                <c:pt idx="754">
                  <c:v>6.72</c:v>
                </c:pt>
                <c:pt idx="755">
                  <c:v>6.73</c:v>
                </c:pt>
                <c:pt idx="756">
                  <c:v>6.77</c:v>
                </c:pt>
                <c:pt idx="757">
                  <c:v>6.79</c:v>
                </c:pt>
                <c:pt idx="758">
                  <c:v>6.83</c:v>
                </c:pt>
                <c:pt idx="759">
                  <c:v>6.88</c:v>
                </c:pt>
                <c:pt idx="760">
                  <c:v>6.92</c:v>
                </c:pt>
                <c:pt idx="761">
                  <c:v>6.93</c:v>
                </c:pt>
                <c:pt idx="762">
                  <c:v>6.95</c:v>
                </c:pt>
                <c:pt idx="763">
                  <c:v>6.96</c:v>
                </c:pt>
                <c:pt idx="764">
                  <c:v>6.98</c:v>
                </c:pt>
                <c:pt idx="765">
                  <c:v>7.02</c:v>
                </c:pt>
                <c:pt idx="766">
                  <c:v>7.03</c:v>
                </c:pt>
                <c:pt idx="767">
                  <c:v>7.04</c:v>
                </c:pt>
                <c:pt idx="768">
                  <c:v>7.12</c:v>
                </c:pt>
                <c:pt idx="769">
                  <c:v>7.15</c:v>
                </c:pt>
                <c:pt idx="770">
                  <c:v>7.19</c:v>
                </c:pt>
                <c:pt idx="771">
                  <c:v>7.2</c:v>
                </c:pt>
                <c:pt idx="772">
                  <c:v>7.22</c:v>
                </c:pt>
                <c:pt idx="773">
                  <c:v>7.26</c:v>
                </c:pt>
                <c:pt idx="774">
                  <c:v>7.28</c:v>
                </c:pt>
                <c:pt idx="775">
                  <c:v>7.35</c:v>
                </c:pt>
                <c:pt idx="776">
                  <c:v>7.41</c:v>
                </c:pt>
                <c:pt idx="777">
                  <c:v>7.46</c:v>
                </c:pt>
                <c:pt idx="778">
                  <c:v>7.47</c:v>
                </c:pt>
                <c:pt idx="779">
                  <c:v>7.47</c:v>
                </c:pt>
                <c:pt idx="780">
                  <c:v>7.52</c:v>
                </c:pt>
                <c:pt idx="781">
                  <c:v>7.53</c:v>
                </c:pt>
                <c:pt idx="782">
                  <c:v>7.54</c:v>
                </c:pt>
                <c:pt idx="783">
                  <c:v>7.55</c:v>
                </c:pt>
                <c:pt idx="784">
                  <c:v>7.58</c:v>
                </c:pt>
                <c:pt idx="785">
                  <c:v>7.6</c:v>
                </c:pt>
                <c:pt idx="786">
                  <c:v>7.61</c:v>
                </c:pt>
                <c:pt idx="787">
                  <c:v>7.63</c:v>
                </c:pt>
                <c:pt idx="788">
                  <c:v>7.66</c:v>
                </c:pt>
                <c:pt idx="789">
                  <c:v>7.68</c:v>
                </c:pt>
                <c:pt idx="790">
                  <c:v>7.7</c:v>
                </c:pt>
                <c:pt idx="791">
                  <c:v>7.7</c:v>
                </c:pt>
                <c:pt idx="792">
                  <c:v>7.72</c:v>
                </c:pt>
                <c:pt idx="793">
                  <c:v>7.74</c:v>
                </c:pt>
                <c:pt idx="794">
                  <c:v>7.78</c:v>
                </c:pt>
                <c:pt idx="795">
                  <c:v>7.79</c:v>
                </c:pt>
                <c:pt idx="796">
                  <c:v>7.8</c:v>
                </c:pt>
                <c:pt idx="797">
                  <c:v>7.83</c:v>
                </c:pt>
                <c:pt idx="798">
                  <c:v>7.85</c:v>
                </c:pt>
                <c:pt idx="799">
                  <c:v>7.87</c:v>
                </c:pt>
                <c:pt idx="800">
                  <c:v>7.89</c:v>
                </c:pt>
                <c:pt idx="801">
                  <c:v>7.92</c:v>
                </c:pt>
                <c:pt idx="802">
                  <c:v>7.93</c:v>
                </c:pt>
                <c:pt idx="803">
                  <c:v>7.93</c:v>
                </c:pt>
                <c:pt idx="804">
                  <c:v>7.97</c:v>
                </c:pt>
                <c:pt idx="805">
                  <c:v>7.99</c:v>
                </c:pt>
                <c:pt idx="806">
                  <c:v>8.02</c:v>
                </c:pt>
                <c:pt idx="807">
                  <c:v>8.0399999999999991</c:v>
                </c:pt>
                <c:pt idx="808">
                  <c:v>8.06</c:v>
                </c:pt>
                <c:pt idx="809">
                  <c:v>8.07</c:v>
                </c:pt>
                <c:pt idx="810">
                  <c:v>8.07</c:v>
                </c:pt>
                <c:pt idx="811">
                  <c:v>8.09</c:v>
                </c:pt>
                <c:pt idx="812">
                  <c:v>8.11</c:v>
                </c:pt>
                <c:pt idx="813">
                  <c:v>8.14</c:v>
                </c:pt>
                <c:pt idx="814">
                  <c:v>8.15</c:v>
                </c:pt>
                <c:pt idx="815">
                  <c:v>8.15</c:v>
                </c:pt>
                <c:pt idx="816">
                  <c:v>8.17</c:v>
                </c:pt>
                <c:pt idx="817">
                  <c:v>8.1999999999999993</c:v>
                </c:pt>
                <c:pt idx="818">
                  <c:v>8.2200000000000006</c:v>
                </c:pt>
                <c:pt idx="819">
                  <c:v>8.23</c:v>
                </c:pt>
                <c:pt idx="820">
                  <c:v>8.24</c:v>
                </c:pt>
                <c:pt idx="821">
                  <c:v>8.27</c:v>
                </c:pt>
                <c:pt idx="822">
                  <c:v>8.2899999999999991</c:v>
                </c:pt>
                <c:pt idx="823">
                  <c:v>8.32</c:v>
                </c:pt>
                <c:pt idx="824">
                  <c:v>8.35</c:v>
                </c:pt>
                <c:pt idx="825">
                  <c:v>8.35</c:v>
                </c:pt>
                <c:pt idx="826">
                  <c:v>8.36</c:v>
                </c:pt>
                <c:pt idx="827">
                  <c:v>8.36</c:v>
                </c:pt>
                <c:pt idx="828">
                  <c:v>8.4</c:v>
                </c:pt>
                <c:pt idx="829">
                  <c:v>8.43</c:v>
                </c:pt>
                <c:pt idx="830">
                  <c:v>8.4600000000000009</c:v>
                </c:pt>
                <c:pt idx="831">
                  <c:v>8.49</c:v>
                </c:pt>
                <c:pt idx="832">
                  <c:v>8.5</c:v>
                </c:pt>
                <c:pt idx="833">
                  <c:v>8.52</c:v>
                </c:pt>
                <c:pt idx="834">
                  <c:v>8.52</c:v>
                </c:pt>
                <c:pt idx="835">
                  <c:v>8.5399999999999991</c:v>
                </c:pt>
                <c:pt idx="836">
                  <c:v>8.56</c:v>
                </c:pt>
                <c:pt idx="837">
                  <c:v>8.59</c:v>
                </c:pt>
                <c:pt idx="838">
                  <c:v>8.58</c:v>
                </c:pt>
                <c:pt idx="839">
                  <c:v>8.58</c:v>
                </c:pt>
                <c:pt idx="840">
                  <c:v>8.6300000000000008</c:v>
                </c:pt>
                <c:pt idx="841">
                  <c:v>8.65</c:v>
                </c:pt>
                <c:pt idx="842">
                  <c:v>8.6999999999999993</c:v>
                </c:pt>
                <c:pt idx="843">
                  <c:v>8.73</c:v>
                </c:pt>
                <c:pt idx="844">
                  <c:v>8.75</c:v>
                </c:pt>
                <c:pt idx="845">
                  <c:v>8.75</c:v>
                </c:pt>
                <c:pt idx="846">
                  <c:v>8.77</c:v>
                </c:pt>
                <c:pt idx="847">
                  <c:v>8.7899999999999991</c:v>
                </c:pt>
                <c:pt idx="848">
                  <c:v>8.82</c:v>
                </c:pt>
                <c:pt idx="849">
                  <c:v>8.84</c:v>
                </c:pt>
                <c:pt idx="850">
                  <c:v>8.86</c:v>
                </c:pt>
                <c:pt idx="851">
                  <c:v>8.86</c:v>
                </c:pt>
                <c:pt idx="852">
                  <c:v>8.89</c:v>
                </c:pt>
                <c:pt idx="853">
                  <c:v>8.92</c:v>
                </c:pt>
                <c:pt idx="854">
                  <c:v>8.94</c:v>
                </c:pt>
                <c:pt idx="855">
                  <c:v>8.9499999999999993</c:v>
                </c:pt>
                <c:pt idx="856">
                  <c:v>8.94</c:v>
                </c:pt>
                <c:pt idx="857">
                  <c:v>8.9600000000000009</c:v>
                </c:pt>
                <c:pt idx="858">
                  <c:v>8.9700000000000006</c:v>
                </c:pt>
                <c:pt idx="859">
                  <c:v>8.98</c:v>
                </c:pt>
                <c:pt idx="860">
                  <c:v>9.01</c:v>
                </c:pt>
                <c:pt idx="861">
                  <c:v>9.0299999999999994</c:v>
                </c:pt>
                <c:pt idx="862">
                  <c:v>9.02</c:v>
                </c:pt>
                <c:pt idx="863">
                  <c:v>9.01</c:v>
                </c:pt>
                <c:pt idx="864">
                  <c:v>9.0299999999999994</c:v>
                </c:pt>
                <c:pt idx="865">
                  <c:v>9.0399999999999991</c:v>
                </c:pt>
                <c:pt idx="866">
                  <c:v>9.06</c:v>
                </c:pt>
                <c:pt idx="867">
                  <c:v>9.08</c:v>
                </c:pt>
                <c:pt idx="868">
                  <c:v>9.09</c:v>
                </c:pt>
                <c:pt idx="869">
                  <c:v>9.11</c:v>
                </c:pt>
                <c:pt idx="870">
                  <c:v>9.1199999999999992</c:v>
                </c:pt>
                <c:pt idx="871">
                  <c:v>9.1300000000000008</c:v>
                </c:pt>
                <c:pt idx="872">
                  <c:v>9.14</c:v>
                </c:pt>
                <c:pt idx="873">
                  <c:v>9.16</c:v>
                </c:pt>
                <c:pt idx="874">
                  <c:v>9.16</c:v>
                </c:pt>
                <c:pt idx="875">
                  <c:v>9.16</c:v>
                </c:pt>
                <c:pt idx="876">
                  <c:v>9.18</c:v>
                </c:pt>
                <c:pt idx="877">
                  <c:v>9.19</c:v>
                </c:pt>
                <c:pt idx="878">
                  <c:v>9.2200000000000006</c:v>
                </c:pt>
                <c:pt idx="879">
                  <c:v>9.2799999999999994</c:v>
                </c:pt>
                <c:pt idx="880">
                  <c:v>9.2799999999999994</c:v>
                </c:pt>
                <c:pt idx="881">
                  <c:v>9.2799999999999994</c:v>
                </c:pt>
                <c:pt idx="882">
                  <c:v>9.31</c:v>
                </c:pt>
                <c:pt idx="883">
                  <c:v>9.34</c:v>
                </c:pt>
                <c:pt idx="884">
                  <c:v>9.3800000000000008</c:v>
                </c:pt>
                <c:pt idx="885">
                  <c:v>9.4</c:v>
                </c:pt>
                <c:pt idx="886">
                  <c:v>9.4</c:v>
                </c:pt>
                <c:pt idx="887">
                  <c:v>9.4</c:v>
                </c:pt>
                <c:pt idx="888">
                  <c:v>9.43</c:v>
                </c:pt>
                <c:pt idx="889">
                  <c:v>9.49</c:v>
                </c:pt>
                <c:pt idx="890">
                  <c:v>9.56</c:v>
                </c:pt>
                <c:pt idx="891">
                  <c:v>9.57</c:v>
                </c:pt>
                <c:pt idx="892">
                  <c:v>9.58</c:v>
                </c:pt>
                <c:pt idx="893">
                  <c:v>9.6300000000000008</c:v>
                </c:pt>
                <c:pt idx="894">
                  <c:v>9.65</c:v>
                </c:pt>
                <c:pt idx="895">
                  <c:v>9.65</c:v>
                </c:pt>
                <c:pt idx="896">
                  <c:v>9.6999999999999993</c:v>
                </c:pt>
                <c:pt idx="897">
                  <c:v>9.7200000000000006</c:v>
                </c:pt>
                <c:pt idx="898">
                  <c:v>9.73</c:v>
                </c:pt>
                <c:pt idx="899">
                  <c:v>9.7200000000000006</c:v>
                </c:pt>
                <c:pt idx="900">
                  <c:v>9.7799999999999994</c:v>
                </c:pt>
                <c:pt idx="901">
                  <c:v>9.82</c:v>
                </c:pt>
                <c:pt idx="902">
                  <c:v>9.84</c:v>
                </c:pt>
                <c:pt idx="903">
                  <c:v>9.8800000000000008</c:v>
                </c:pt>
                <c:pt idx="904">
                  <c:v>9.93</c:v>
                </c:pt>
                <c:pt idx="905">
                  <c:v>9.94</c:v>
                </c:pt>
                <c:pt idx="906">
                  <c:v>9.92</c:v>
                </c:pt>
                <c:pt idx="907">
                  <c:v>9.92</c:v>
                </c:pt>
                <c:pt idx="908">
                  <c:v>9.9600000000000009</c:v>
                </c:pt>
                <c:pt idx="909">
                  <c:v>9.93</c:v>
                </c:pt>
                <c:pt idx="910">
                  <c:v>9.91</c:v>
                </c:pt>
                <c:pt idx="911">
                  <c:v>9.8699999999999992</c:v>
                </c:pt>
                <c:pt idx="912">
                  <c:v>9.89</c:v>
                </c:pt>
                <c:pt idx="913">
                  <c:v>9.93</c:v>
                </c:pt>
                <c:pt idx="914">
                  <c:v>9.99</c:v>
                </c:pt>
                <c:pt idx="915">
                  <c:v>10.039999999999999</c:v>
                </c:pt>
                <c:pt idx="916">
                  <c:v>10.039999999999999</c:v>
                </c:pt>
                <c:pt idx="917">
                  <c:v>10.050000000000001</c:v>
                </c:pt>
                <c:pt idx="918">
                  <c:v>10.06</c:v>
                </c:pt>
                <c:pt idx="919">
                  <c:v>10.09</c:v>
                </c:pt>
                <c:pt idx="920">
                  <c:v>10.11</c:v>
                </c:pt>
                <c:pt idx="921">
                  <c:v>10.130000000000001</c:v>
                </c:pt>
                <c:pt idx="922">
                  <c:v>10.130000000000001</c:v>
                </c:pt>
                <c:pt idx="923">
                  <c:v>10.11</c:v>
                </c:pt>
                <c:pt idx="924">
                  <c:v>10.15</c:v>
                </c:pt>
                <c:pt idx="925">
                  <c:v>10.23</c:v>
                </c:pt>
                <c:pt idx="926">
                  <c:v>10.29</c:v>
                </c:pt>
                <c:pt idx="927">
                  <c:v>10.27</c:v>
                </c:pt>
                <c:pt idx="928">
                  <c:v>10.25</c:v>
                </c:pt>
                <c:pt idx="929">
                  <c:v>10.26</c:v>
                </c:pt>
                <c:pt idx="930">
                  <c:v>10.27</c:v>
                </c:pt>
                <c:pt idx="931">
                  <c:v>10.31</c:v>
                </c:pt>
                <c:pt idx="932">
                  <c:v>10.35</c:v>
                </c:pt>
                <c:pt idx="933">
                  <c:v>10.34</c:v>
                </c:pt>
                <c:pt idx="934">
                  <c:v>10.31</c:v>
                </c:pt>
                <c:pt idx="935">
                  <c:v>10.3</c:v>
                </c:pt>
                <c:pt idx="936">
                  <c:v>10.35</c:v>
                </c:pt>
                <c:pt idx="937">
                  <c:v>10.4</c:v>
                </c:pt>
                <c:pt idx="938">
                  <c:v>10.47</c:v>
                </c:pt>
                <c:pt idx="939">
                  <c:v>10.5</c:v>
                </c:pt>
                <c:pt idx="940">
                  <c:v>10.56</c:v>
                </c:pt>
                <c:pt idx="941">
                  <c:v>10.6</c:v>
                </c:pt>
                <c:pt idx="942">
                  <c:v>10.58</c:v>
                </c:pt>
                <c:pt idx="943">
                  <c:v>10.59</c:v>
                </c:pt>
                <c:pt idx="944">
                  <c:v>10.61</c:v>
                </c:pt>
                <c:pt idx="945">
                  <c:v>10.66</c:v>
                </c:pt>
                <c:pt idx="946">
                  <c:v>10.67</c:v>
                </c:pt>
                <c:pt idx="947">
                  <c:v>10.63</c:v>
                </c:pt>
                <c:pt idx="948">
                  <c:v>10.65</c:v>
                </c:pt>
                <c:pt idx="949">
                  <c:v>10.72</c:v>
                </c:pt>
                <c:pt idx="950">
                  <c:v>10.8</c:v>
                </c:pt>
                <c:pt idx="951">
                  <c:v>10.87</c:v>
                </c:pt>
                <c:pt idx="952">
                  <c:v>10.86</c:v>
                </c:pt>
                <c:pt idx="953">
                  <c:v>10.87</c:v>
                </c:pt>
                <c:pt idx="954">
                  <c:v>10.92</c:v>
                </c:pt>
                <c:pt idx="955">
                  <c:v>10.97</c:v>
                </c:pt>
                <c:pt idx="956">
                  <c:v>11.11</c:v>
                </c:pt>
                <c:pt idx="957">
                  <c:v>11.13</c:v>
                </c:pt>
                <c:pt idx="958">
                  <c:v>11.04</c:v>
                </c:pt>
                <c:pt idx="959">
                  <c:v>10.99</c:v>
                </c:pt>
                <c:pt idx="960">
                  <c:v>11.08</c:v>
                </c:pt>
                <c:pt idx="961">
                  <c:v>11.1</c:v>
                </c:pt>
                <c:pt idx="962">
                  <c:v>11.16</c:v>
                </c:pt>
                <c:pt idx="963">
                  <c:v>11.26</c:v>
                </c:pt>
                <c:pt idx="964">
                  <c:v>11.31</c:v>
                </c:pt>
                <c:pt idx="965">
                  <c:v>11.34</c:v>
                </c:pt>
                <c:pt idx="966">
                  <c:v>11.37</c:v>
                </c:pt>
                <c:pt idx="967">
                  <c:v>11.39</c:v>
                </c:pt>
                <c:pt idx="968">
                  <c:v>11.34</c:v>
                </c:pt>
                <c:pt idx="969">
                  <c:v>11.27</c:v>
                </c:pt>
                <c:pt idx="970">
                  <c:v>11.26</c:v>
                </c:pt>
                <c:pt idx="971">
                  <c:v>11.27</c:v>
                </c:pt>
                <c:pt idx="972">
                  <c:v>11.31</c:v>
                </c:pt>
                <c:pt idx="973">
                  <c:v>11.37</c:v>
                </c:pt>
                <c:pt idx="974">
                  <c:v>11.47</c:v>
                </c:pt>
                <c:pt idx="975">
                  <c:v>11.55</c:v>
                </c:pt>
                <c:pt idx="976">
                  <c:v>11.62</c:v>
                </c:pt>
                <c:pt idx="977">
                  <c:v>11.64</c:v>
                </c:pt>
                <c:pt idx="978">
                  <c:v>11.64</c:v>
                </c:pt>
                <c:pt idx="979">
                  <c:v>11.62</c:v>
                </c:pt>
                <c:pt idx="980">
                  <c:v>11.65</c:v>
                </c:pt>
                <c:pt idx="981">
                  <c:v>11.67</c:v>
                </c:pt>
                <c:pt idx="982">
                  <c:v>11.74</c:v>
                </c:pt>
                <c:pt idx="983">
                  <c:v>11.73</c:v>
                </c:pt>
                <c:pt idx="984">
                  <c:v>11.79</c:v>
                </c:pt>
                <c:pt idx="985">
                  <c:v>11.83</c:v>
                </c:pt>
                <c:pt idx="986">
                  <c:v>11.93</c:v>
                </c:pt>
                <c:pt idx="987">
                  <c:v>12</c:v>
                </c:pt>
                <c:pt idx="988">
                  <c:v>12.1</c:v>
                </c:pt>
                <c:pt idx="989">
                  <c:v>12.22</c:v>
                </c:pt>
                <c:pt idx="990">
                  <c:v>12.29</c:v>
                </c:pt>
                <c:pt idx="991">
                  <c:v>12.24</c:v>
                </c:pt>
                <c:pt idx="992">
                  <c:v>12.22</c:v>
                </c:pt>
                <c:pt idx="993">
                  <c:v>12.1</c:v>
                </c:pt>
                <c:pt idx="994">
                  <c:v>11.87</c:v>
                </c:pt>
                <c:pt idx="995">
                  <c:v>11.74</c:v>
                </c:pt>
                <c:pt idx="996">
                  <c:v>11.8</c:v>
                </c:pt>
                <c:pt idx="997">
                  <c:v>11.85</c:v>
                </c:pt>
                <c:pt idx="998">
                  <c:v>11.88</c:v>
                </c:pt>
                <c:pt idx="999">
                  <c:v>11.91</c:v>
                </c:pt>
                <c:pt idx="1000">
                  <c:v>11.95</c:v>
                </c:pt>
                <c:pt idx="1001">
                  <c:v>12.05</c:v>
                </c:pt>
                <c:pt idx="1002">
                  <c:v>12.03</c:v>
                </c:pt>
                <c:pt idx="1003">
                  <c:v>12.06</c:v>
                </c:pt>
                <c:pt idx="1004">
                  <c:v>12.07</c:v>
                </c:pt>
                <c:pt idx="1005">
                  <c:v>12.08</c:v>
                </c:pt>
                <c:pt idx="1006">
                  <c:v>12.09</c:v>
                </c:pt>
                <c:pt idx="1007">
                  <c:v>12.06</c:v>
                </c:pt>
                <c:pt idx="1008">
                  <c:v>12.11</c:v>
                </c:pt>
                <c:pt idx="1009">
                  <c:v>12.11</c:v>
                </c:pt>
                <c:pt idx="1010">
                  <c:v>12.16</c:v>
                </c:pt>
                <c:pt idx="1011">
                  <c:v>12.18</c:v>
                </c:pt>
                <c:pt idx="1012">
                  <c:v>12.19</c:v>
                </c:pt>
                <c:pt idx="1013">
                  <c:v>12.18</c:v>
                </c:pt>
                <c:pt idx="1014">
                  <c:v>12.18</c:v>
                </c:pt>
                <c:pt idx="1015">
                  <c:v>12.2</c:v>
                </c:pt>
                <c:pt idx="1016">
                  <c:v>12.2</c:v>
                </c:pt>
                <c:pt idx="1017">
                  <c:v>12.22</c:v>
                </c:pt>
                <c:pt idx="1018">
                  <c:v>12.22</c:v>
                </c:pt>
                <c:pt idx="1019">
                  <c:v>12.24</c:v>
                </c:pt>
                <c:pt idx="1020">
                  <c:v>12.3</c:v>
                </c:pt>
                <c:pt idx="1021">
                  <c:v>12.36</c:v>
                </c:pt>
                <c:pt idx="1022">
                  <c:v>12.48</c:v>
                </c:pt>
                <c:pt idx="1023">
                  <c:v>12.56</c:v>
                </c:pt>
                <c:pt idx="1024">
                  <c:v>12.62</c:v>
                </c:pt>
                <c:pt idx="1025">
                  <c:v>12.61</c:v>
                </c:pt>
                <c:pt idx="1026">
                  <c:v>12.62</c:v>
                </c:pt>
                <c:pt idx="1027">
                  <c:v>12.66</c:v>
                </c:pt>
                <c:pt idx="1028">
                  <c:v>12.68</c:v>
                </c:pt>
                <c:pt idx="1029">
                  <c:v>12.65</c:v>
                </c:pt>
                <c:pt idx="1030">
                  <c:v>12.64</c:v>
                </c:pt>
                <c:pt idx="1031">
                  <c:v>12.61</c:v>
                </c:pt>
                <c:pt idx="1032">
                  <c:v>12.66</c:v>
                </c:pt>
                <c:pt idx="1033">
                  <c:v>12.72</c:v>
                </c:pt>
                <c:pt idx="1034">
                  <c:v>12.82</c:v>
                </c:pt>
                <c:pt idx="1035">
                  <c:v>12.85</c:v>
                </c:pt>
                <c:pt idx="1036">
                  <c:v>12.84</c:v>
                </c:pt>
                <c:pt idx="1037">
                  <c:v>12.82</c:v>
                </c:pt>
                <c:pt idx="1038">
                  <c:v>12.8</c:v>
                </c:pt>
                <c:pt idx="1039">
                  <c:v>12.87</c:v>
                </c:pt>
                <c:pt idx="1040">
                  <c:v>12.93</c:v>
                </c:pt>
                <c:pt idx="1041">
                  <c:v>12.92</c:v>
                </c:pt>
                <c:pt idx="1042">
                  <c:v>12.86</c:v>
                </c:pt>
                <c:pt idx="1043">
                  <c:v>12.83</c:v>
                </c:pt>
                <c:pt idx="1044">
                  <c:v>12.86</c:v>
                </c:pt>
                <c:pt idx="1045">
                  <c:v>12.97</c:v>
                </c:pt>
                <c:pt idx="1046">
                  <c:v>13</c:v>
                </c:pt>
                <c:pt idx="1047">
                  <c:v>12.99</c:v>
                </c:pt>
                <c:pt idx="1048">
                  <c:v>13.01</c:v>
                </c:pt>
                <c:pt idx="1049">
                  <c:v>13.04</c:v>
                </c:pt>
                <c:pt idx="1050">
                  <c:v>13.05</c:v>
                </c:pt>
                <c:pt idx="1051">
                  <c:v>13.07</c:v>
                </c:pt>
                <c:pt idx="1052">
                  <c:v>13.08</c:v>
                </c:pt>
                <c:pt idx="1053">
                  <c:v>13.05</c:v>
                </c:pt>
                <c:pt idx="1054">
                  <c:v>13.02</c:v>
                </c:pt>
                <c:pt idx="1055">
                  <c:v>13.02</c:v>
                </c:pt>
                <c:pt idx="1056">
                  <c:v>13.07</c:v>
                </c:pt>
                <c:pt idx="1057">
                  <c:v>13.12</c:v>
                </c:pt>
                <c:pt idx="1058">
                  <c:v>13.2</c:v>
                </c:pt>
                <c:pt idx="1059">
                  <c:v>13.24</c:v>
                </c:pt>
                <c:pt idx="1060">
                  <c:v>13.29</c:v>
                </c:pt>
                <c:pt idx="1061">
                  <c:v>13.32</c:v>
                </c:pt>
                <c:pt idx="1062">
                  <c:v>13.31</c:v>
                </c:pt>
                <c:pt idx="1063">
                  <c:v>13.29</c:v>
                </c:pt>
                <c:pt idx="1064">
                  <c:v>13.3</c:v>
                </c:pt>
                <c:pt idx="1065">
                  <c:v>13.26</c:v>
                </c:pt>
                <c:pt idx="1066">
                  <c:v>13.19</c:v>
                </c:pt>
                <c:pt idx="1067">
                  <c:v>13.12</c:v>
                </c:pt>
                <c:pt idx="1068">
                  <c:v>13.06</c:v>
                </c:pt>
                <c:pt idx="1069">
                  <c:v>13.11</c:v>
                </c:pt>
                <c:pt idx="1070">
                  <c:v>13.19</c:v>
                </c:pt>
                <c:pt idx="1071">
                  <c:v>13.22</c:v>
                </c:pt>
                <c:pt idx="1072">
                  <c:v>13.29</c:v>
                </c:pt>
                <c:pt idx="1073">
                  <c:v>13.33</c:v>
                </c:pt>
                <c:pt idx="1074">
                  <c:v>13.33</c:v>
                </c:pt>
                <c:pt idx="1075">
                  <c:v>13.31</c:v>
                </c:pt>
                <c:pt idx="1076">
                  <c:v>13.29</c:v>
                </c:pt>
                <c:pt idx="1077">
                  <c:v>13.29</c:v>
                </c:pt>
                <c:pt idx="1078">
                  <c:v>13.26</c:v>
                </c:pt>
                <c:pt idx="1079">
                  <c:v>13.21</c:v>
                </c:pt>
                <c:pt idx="1080">
                  <c:v>13.24</c:v>
                </c:pt>
                <c:pt idx="1081">
                  <c:v>13.25</c:v>
                </c:pt>
                <c:pt idx="1082">
                  <c:v>13.3</c:v>
                </c:pt>
                <c:pt idx="1083">
                  <c:v>13.37</c:v>
                </c:pt>
                <c:pt idx="1084">
                  <c:v>13.42</c:v>
                </c:pt>
                <c:pt idx="1085">
                  <c:v>13.46</c:v>
                </c:pt>
                <c:pt idx="1086">
                  <c:v>13.44</c:v>
                </c:pt>
                <c:pt idx="1087">
                  <c:v>13.46</c:v>
                </c:pt>
                <c:pt idx="1088">
                  <c:v>13.49</c:v>
                </c:pt>
                <c:pt idx="1089">
                  <c:v>13.5</c:v>
                </c:pt>
                <c:pt idx="1090">
                  <c:v>13.48</c:v>
                </c:pt>
                <c:pt idx="1091">
                  <c:v>13.49</c:v>
                </c:pt>
                <c:pt idx="1092">
                  <c:v>13.57</c:v>
                </c:pt>
                <c:pt idx="1093">
                  <c:v>13.61</c:v>
                </c:pt>
                <c:pt idx="1094">
                  <c:v>13.62</c:v>
                </c:pt>
                <c:pt idx="1095">
                  <c:v>13.66</c:v>
                </c:pt>
                <c:pt idx="1096">
                  <c:v>13.67</c:v>
                </c:pt>
                <c:pt idx="1097">
                  <c:v>13.68</c:v>
                </c:pt>
                <c:pt idx="1098">
                  <c:v>13.68</c:v>
                </c:pt>
                <c:pt idx="1099">
                  <c:v>13.72</c:v>
                </c:pt>
                <c:pt idx="1100">
                  <c:v>13.79</c:v>
                </c:pt>
                <c:pt idx="1101">
                  <c:v>13.78</c:v>
                </c:pt>
                <c:pt idx="1102">
                  <c:v>13.78</c:v>
                </c:pt>
                <c:pt idx="1103">
                  <c:v>13.77</c:v>
                </c:pt>
              </c:numCache>
            </c:numRef>
          </c:val>
          <c:extLst>
            <c:ext xmlns:c16="http://schemas.microsoft.com/office/drawing/2014/chart" uri="{C3380CC4-5D6E-409C-BE32-E72D297353CC}">
              <c16:uniqueId val="{00000004-A7D5-446A-A6F9-E1B476519AA9}"/>
            </c:ext>
          </c:extLst>
        </c:ser>
        <c:dLbls>
          <c:showLegendKey val="0"/>
          <c:showVal val="0"/>
          <c:showCatName val="0"/>
          <c:showSerName val="0"/>
          <c:showPercent val="0"/>
          <c:showBubbleSize val="0"/>
        </c:dLbls>
        <c:axId val="78530048"/>
        <c:axId val="78531584"/>
      </c:areaChart>
      <c:dateAx>
        <c:axId val="78530048"/>
        <c:scaling>
          <c:orientation val="minMax"/>
        </c:scaling>
        <c:delete val="0"/>
        <c:axPos val="b"/>
        <c:numFmt formatCode="yyyy" sourceLinked="0"/>
        <c:majorTickMark val="none"/>
        <c:minorTickMark val="none"/>
        <c:tickLblPos val="low"/>
        <c:spPr>
          <a:ln>
            <a:solidFill>
              <a:schemeClr val="bg1">
                <a:lumMod val="50000"/>
              </a:schemeClr>
            </a:solidFill>
          </a:ln>
        </c:spPr>
        <c:txPr>
          <a:bodyPr/>
          <a:lstStyle/>
          <a:p>
            <a:pPr>
              <a:defRPr>
                <a:solidFill>
                  <a:schemeClr val="tx1">
                    <a:lumMod val="65000"/>
                    <a:lumOff val="35000"/>
                  </a:schemeClr>
                </a:solidFill>
              </a:defRPr>
            </a:pPr>
            <a:endParaRPr lang="en-US"/>
          </a:p>
        </c:txPr>
        <c:crossAx val="78531584"/>
        <c:crosses val="autoZero"/>
        <c:auto val="0"/>
        <c:lblOffset val="100"/>
        <c:baseTimeUnit val="months"/>
        <c:majorUnit val="10"/>
        <c:majorTimeUnit val="years"/>
      </c:dateAx>
      <c:valAx>
        <c:axId val="78531584"/>
        <c:scaling>
          <c:logBase val="10"/>
          <c:orientation val="minMax"/>
          <c:max val="100000"/>
          <c:min val="0.1"/>
        </c:scaling>
        <c:delete val="0"/>
        <c:axPos val="l"/>
        <c:numFmt formatCode="&quot;$&quot;#,##0" sourceLinked="0"/>
        <c:majorTickMark val="none"/>
        <c:minorTickMark val="none"/>
        <c:tickLblPos val="none"/>
        <c:spPr>
          <a:ln>
            <a:noFill/>
          </a:ln>
        </c:spPr>
        <c:crossAx val="78530048"/>
        <c:crossesAt val="1"/>
        <c:crossBetween val="midCat"/>
      </c:valAx>
      <c:spPr>
        <a:ln>
          <a:noFill/>
        </a:ln>
      </c:spPr>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2740" tIns="46369" rIns="92740" bIns="4636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2740" tIns="46369" rIns="92740" bIns="46369" rtlCol="0"/>
          <a:lstStyle>
            <a:lvl1pPr algn="r">
              <a:defRPr sz="1200">
                <a:latin typeface="Arial" panose="020B0604020202020204" pitchFamily="34" charset="0"/>
              </a:defRPr>
            </a:lvl1pPr>
          </a:lstStyle>
          <a:p>
            <a:fld id="{CDD8DBE3-FE09-4F29-BD08-2709DD595442}" type="datetimeFigureOut">
              <a:rPr lang="en-US" smtClean="0"/>
              <a:pPr/>
              <a:t>8/2/2018</a:t>
            </a:fld>
            <a:endParaRPr lang="en-US" dirty="0"/>
          </a:p>
        </p:txBody>
      </p:sp>
      <p:sp>
        <p:nvSpPr>
          <p:cNvPr id="4" name="Slide Image Placeholder 3"/>
          <p:cNvSpPr>
            <a:spLocks noGrp="1" noRot="1" noChangeAspect="1"/>
          </p:cNvSpPr>
          <p:nvPr>
            <p:ph type="sldImg" idx="2"/>
          </p:nvPr>
        </p:nvSpPr>
        <p:spPr>
          <a:xfrm>
            <a:off x="1249363" y="698500"/>
            <a:ext cx="4511675" cy="3486150"/>
          </a:xfrm>
          <a:prstGeom prst="rect">
            <a:avLst/>
          </a:prstGeom>
          <a:noFill/>
          <a:ln w="12700">
            <a:solidFill>
              <a:prstClr val="black"/>
            </a:solidFill>
          </a:ln>
        </p:spPr>
        <p:txBody>
          <a:bodyPr vert="horz" lIns="92740" tIns="46369" rIns="92740" bIns="46369"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2740" tIns="46369" rIns="92740" bIns="4636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740" tIns="46369" rIns="92740" bIns="4636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740" tIns="46369" rIns="92740" bIns="46369" rtlCol="0" anchor="b"/>
          <a:lstStyle>
            <a:lvl1pPr algn="r">
              <a:defRPr sz="1200">
                <a:latin typeface="Arial" panose="020B0604020202020204" pitchFamily="34" charset="0"/>
              </a:defRPr>
            </a:lvl1pPr>
          </a:lstStyle>
          <a:p>
            <a:fld id="{71790FAD-862C-4BB7-8637-82162DA83FD3}" type="slidenum">
              <a:rPr lang="en-US" smtClean="0"/>
              <a:pPr/>
              <a:t>‹#›</a:t>
            </a:fld>
            <a:endParaRPr lang="en-US" dirty="0"/>
          </a:p>
        </p:txBody>
      </p:sp>
    </p:spTree>
    <p:extLst>
      <p:ext uri="{BB962C8B-B14F-4D97-AF65-F5344CB8AC3E}">
        <p14:creationId xmlns:p14="http://schemas.microsoft.com/office/powerpoint/2010/main" val="1981447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defRPr>
            </a:lvl1pPr>
            <a:lvl2pPr marL="778286" indent="-299339">
              <a:defRPr>
                <a:solidFill>
                  <a:schemeClr val="tx1"/>
                </a:solidFill>
                <a:latin typeface="Arial" pitchFamily="34" charset="0"/>
              </a:defRPr>
            </a:lvl2pPr>
            <a:lvl3pPr marL="1197363" indent="-239473">
              <a:defRPr>
                <a:solidFill>
                  <a:schemeClr val="tx1"/>
                </a:solidFill>
                <a:latin typeface="Arial" pitchFamily="34" charset="0"/>
              </a:defRPr>
            </a:lvl3pPr>
            <a:lvl4pPr marL="1676307" indent="-239473">
              <a:defRPr>
                <a:solidFill>
                  <a:schemeClr val="tx1"/>
                </a:solidFill>
                <a:latin typeface="Arial" pitchFamily="34" charset="0"/>
              </a:defRPr>
            </a:lvl4pPr>
            <a:lvl5pPr marL="2155255" indent="-239473">
              <a:defRPr>
                <a:solidFill>
                  <a:schemeClr val="tx1"/>
                </a:solidFill>
                <a:latin typeface="Arial" pitchFamily="34" charset="0"/>
              </a:defRPr>
            </a:lvl5pPr>
            <a:lvl6pPr marL="2634198" indent="-239473" fontAlgn="base">
              <a:spcBef>
                <a:spcPct val="0"/>
              </a:spcBef>
              <a:spcAft>
                <a:spcPct val="0"/>
              </a:spcAft>
              <a:defRPr>
                <a:solidFill>
                  <a:schemeClr val="tx1"/>
                </a:solidFill>
                <a:latin typeface="Arial" pitchFamily="34" charset="0"/>
              </a:defRPr>
            </a:lvl6pPr>
            <a:lvl7pPr marL="3113141" indent="-239473" fontAlgn="base">
              <a:spcBef>
                <a:spcPct val="0"/>
              </a:spcBef>
              <a:spcAft>
                <a:spcPct val="0"/>
              </a:spcAft>
              <a:defRPr>
                <a:solidFill>
                  <a:schemeClr val="tx1"/>
                </a:solidFill>
                <a:latin typeface="Arial" pitchFamily="34" charset="0"/>
              </a:defRPr>
            </a:lvl7pPr>
            <a:lvl8pPr marL="3592088" indent="-239473" fontAlgn="base">
              <a:spcBef>
                <a:spcPct val="0"/>
              </a:spcBef>
              <a:spcAft>
                <a:spcPct val="0"/>
              </a:spcAft>
              <a:defRPr>
                <a:solidFill>
                  <a:schemeClr val="tx1"/>
                </a:solidFill>
                <a:latin typeface="Arial" pitchFamily="34" charset="0"/>
              </a:defRPr>
            </a:lvl8pPr>
            <a:lvl9pPr marL="4071033" indent="-239473"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749D7A28-7981-4C6B-8FAE-051786AE68F1}" type="slidenum">
              <a:rPr lang="en-US" smtClean="0">
                <a:solidFill>
                  <a:prstClr val="black"/>
                </a:solidFill>
              </a:rPr>
              <a:pPr fontAlgn="base">
                <a:spcBef>
                  <a:spcPct val="0"/>
                </a:spcBef>
                <a:spcAft>
                  <a:spcPct val="0"/>
                </a:spcAft>
                <a:defRPr/>
              </a:pPr>
              <a:t>1</a:t>
            </a:fld>
            <a:endParaRPr lang="en-US" dirty="0">
              <a:solidFill>
                <a:prstClr val="black"/>
              </a:solidFill>
            </a:endParaRPr>
          </a:p>
        </p:txBody>
      </p:sp>
      <p:sp>
        <p:nvSpPr>
          <p:cNvPr id="1228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Arial" pitchFamily="34" charset="0"/>
            </a:endParaRPr>
          </a:p>
        </p:txBody>
      </p:sp>
    </p:spTree>
    <p:extLst>
      <p:ext uri="{BB962C8B-B14F-4D97-AF65-F5344CB8AC3E}">
        <p14:creationId xmlns:p14="http://schemas.microsoft.com/office/powerpoint/2010/main" val="530081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spcAft>
                <a:spcPts val="1020"/>
              </a:spcAft>
            </a:pPr>
            <a:r>
              <a:rPr lang="en-US" dirty="0"/>
              <a:t>News and financial commentary can influence people’s view of investing. Without a strong investment philosophy to guide them, they also may follow the advice of friends, neighbors, or family, especially if the “insight” promises a fast, easy return.</a:t>
            </a:r>
          </a:p>
          <a:p>
            <a:pPr>
              <a:spcBef>
                <a:spcPct val="0"/>
              </a:spcBef>
              <a:spcAft>
                <a:spcPts val="1020"/>
              </a:spcAft>
            </a:pPr>
            <a:r>
              <a:rPr lang="en-US" dirty="0"/>
              <a:t>But growing wealth has no shortcuts. Success requires a solid investment approach, a long-term perspective, and discipline to stay the course.</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949589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987"/>
              </a:spcAft>
            </a:pPr>
            <a:r>
              <a:rPr lang="en-US" dirty="0"/>
              <a:t>To have a better investment experience, people should focus on the things they can control.</a:t>
            </a:r>
          </a:p>
          <a:p>
            <a:pPr>
              <a:spcAft>
                <a:spcPts val="987"/>
              </a:spcAft>
            </a:pPr>
            <a:r>
              <a:rPr lang="en-US" dirty="0"/>
              <a:t>It starts with an advisor creating an investment plan based on market principles, informed by financial science, and tailored to a client’s specific needs and goals. Along the way, an advisor can help clients focus on actions that add investment value, such as managing expenses and portfolio turnover while maintaining broad diversification.</a:t>
            </a:r>
          </a:p>
          <a:p>
            <a:pPr>
              <a:spcAft>
                <a:spcPts val="987"/>
              </a:spcAft>
            </a:pPr>
            <a:r>
              <a:rPr lang="en-US" dirty="0"/>
              <a:t>Equally important, an advisor can provide knowledge and encouragement to help investors stay disciplined through various market conditions.</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46795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987"/>
              </a:spcAft>
            </a:pPr>
            <a:r>
              <a:rPr lang="en-US" dirty="0"/>
              <a:t>With each trade, buyers and sellers bring new information to the market, which helps set prices. No one knows what the next bit of new information will be. The future is uncertain, but prices will adjust accordingly.</a:t>
            </a:r>
          </a:p>
          <a:p>
            <a:pPr>
              <a:spcAft>
                <a:spcPts val="987"/>
              </a:spcAft>
            </a:pPr>
            <a:r>
              <a:rPr lang="en-US" dirty="0"/>
              <a:t>This doesn’t mean that a price is always right—there’s no way to prove that. But investors can accept the market price as the best estimate of actual value.</a:t>
            </a:r>
          </a:p>
          <a:p>
            <a:pPr>
              <a:spcAft>
                <a:spcPts val="987"/>
              </a:spcAft>
            </a:pPr>
            <a:r>
              <a:rPr lang="en-US" dirty="0"/>
              <a:t>If you don’t believe that market prices are good estimates—if you believe that the market has it wrong—you are pitting your beliefs and hunches against the collective knowledge of all market participants.</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156987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75"/>
              </a:spcAft>
            </a:pPr>
            <a:r>
              <a:rPr lang="en-US" dirty="0"/>
              <a:t>Many fund managers believe they can identify “mispriced” securities and convert that knowledge into higher returns. But fair market pricing works against such efforts, as indicated by the large proportion of mutual funds that have underperformed their Morningstar category index.</a:t>
            </a:r>
          </a:p>
          <a:p>
            <a:pPr>
              <a:spcAft>
                <a:spcPts val="675"/>
              </a:spcAft>
            </a:pPr>
            <a:r>
              <a:rPr lang="en-US" dirty="0"/>
              <a:t>In this chart, the gray bars represent the number of US-domiciled equity and fixed income funds in operation during the past 15 years. These funds compose the beginning universe of that period. The dark gray areas show the percentage of equity and fixed income funds that survived the 15-year period. The blue and green bars show the smaller percentage of equity and fixed income funds that survived and outperformed their respective Morningstar category index during the period.</a:t>
            </a:r>
          </a:p>
          <a:p>
            <a:pPr>
              <a:spcAft>
                <a:spcPts val="675"/>
              </a:spcAft>
            </a:pPr>
            <a:r>
              <a:rPr lang="en-US" dirty="0"/>
              <a:t>Our research shows that over both short and long time horizons, the deck is stacked against mutual funds that attempt to outguess the market.</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22850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51"/>
              </a:spcAft>
            </a:pPr>
            <a:r>
              <a:rPr lang="en-US" dirty="0"/>
              <a:t>Some investors may resort to using track records as a guide to selecting funds, reasoning that a manager’s past success is likely to continue in the future. Does this assumption pay off? The research offers strong evidence to the contrary.</a:t>
            </a:r>
          </a:p>
          <a:p>
            <a:pPr>
              <a:spcAft>
                <a:spcPts val="651"/>
              </a:spcAft>
            </a:pPr>
            <a:r>
              <a:rPr lang="en-US" dirty="0"/>
              <a:t>This exhibit shows that among equity funds ranked in the top quartile (25%) based on previous three-year returns, a minority also ranked in the top quartile of returns in the following three-year period.</a:t>
            </a:r>
          </a:p>
          <a:p>
            <a:pPr>
              <a:spcAft>
                <a:spcPts val="651"/>
              </a:spcAft>
            </a:pPr>
            <a:r>
              <a:rPr lang="en-US" dirty="0"/>
              <a:t>A lack of persistence casts further doubt on the ability of managers to consistently gain an informational advantage on the market. Some fund managers might be better than others, but track records alone may not provide enough insight to identify management skill. Stock and bond returns contain a lot of noise, and impressive track records may result from good luck. The assumption that strong past performance will continue often proves faulty, leaving many investors disappointed.</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3647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80"/>
              </a:spcAft>
            </a:pPr>
            <a:r>
              <a:rPr lang="en-US" dirty="0"/>
              <a:t>Most people look to the financial markets as their main investment avenue—and the good news is that the capital markets have rewarded long-term investors. The markets represent capitalism at work in the economy—and historically, free markets have provided a long-term return that has offset inflation.</a:t>
            </a:r>
          </a:p>
          <a:p>
            <a:pPr>
              <a:spcAft>
                <a:spcPts val="680"/>
              </a:spcAft>
            </a:pPr>
            <a:r>
              <a:rPr lang="en-US" dirty="0"/>
              <a:t>This is documented in the growth of wealth graph, which shows monthly performance of various indices and inflation since 1926. These indices represent different areas of the US financial markets, such as stocks and bonds. The data illustrates the beneficial role of stocks in creating real wealth over time. T-bills have barely covered inflation, while longer-term bonds have provided higher returns over inflation. US stock returns have far exceeded inflation and significantly outperformed bonds.</a:t>
            </a:r>
          </a:p>
          <a:p>
            <a:pPr>
              <a:spcAft>
                <a:spcPts val="680"/>
              </a:spcAft>
            </a:pPr>
            <a:r>
              <a:rPr lang="en-US" dirty="0"/>
              <a:t>Another key point is that not all stocks or bonds are the same. For example, consider the performance of US small cap stocks vs. US large cap stocks over this time period. A dollar invested in small cap stocks in 1926 would be worth considerably more today than a dollar invested in large cap stocks.</a:t>
            </a:r>
          </a:p>
          <a:p>
            <a:pPr>
              <a:spcAft>
                <a:spcPts val="680"/>
              </a:spcAft>
            </a:pPr>
            <a:r>
              <a:rPr lang="en-US" dirty="0"/>
              <a:t>Keep in mind that there’s risk and uncertainty in the markets. Historical results may not be repeated in the future. Nevertheless, the market is constantly pricing securities to reflect a positive expected return going forward. Otherwise, people would not invest their capital.</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877911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51"/>
              </a:spcAft>
            </a:pPr>
            <a:r>
              <a:rPr lang="en-US" dirty="0"/>
              <a:t>Rather than viewing the market universe in terms of individual stocks and bonds, investors should define the market along the dimensions of expected returns to identify broader areas or groups that have similar relevant characteristics.</a:t>
            </a:r>
          </a:p>
          <a:p>
            <a:pPr>
              <a:spcAft>
                <a:spcPts val="651"/>
              </a:spcAft>
            </a:pPr>
            <a:r>
              <a:rPr lang="en-US" dirty="0"/>
              <a:t>This approach relies on academic research and internal testing to identify these dimensions, which point to </a:t>
            </a:r>
            <a:r>
              <a:rPr lang="en-US" i="1" dirty="0"/>
              <a:t>differences</a:t>
            </a:r>
            <a:r>
              <a:rPr lang="en-US" dirty="0"/>
              <a:t> in expected returns.</a:t>
            </a:r>
          </a:p>
          <a:p>
            <a:pPr>
              <a:spcAft>
                <a:spcPts val="651"/>
              </a:spcAft>
            </a:pPr>
            <a:r>
              <a:rPr lang="en-US" dirty="0"/>
              <a:t>In the equity market, the dimensions are size (small cap vs. large cap), relative price (value vs. growth), and profitability (high vs. low). In the fixed income market, these dimensions are term and credit quality. The return differences between stocks and bonds can be considerably large, as can the return differences among a group of stocks or bonds.</a:t>
            </a:r>
          </a:p>
          <a:p>
            <a:pPr>
              <a:spcAft>
                <a:spcPts val="651"/>
              </a:spcAft>
            </a:pPr>
            <a:r>
              <a:rPr lang="en-US" dirty="0"/>
              <a:t>To be considered a dimension, it must be sensible, backed by data over time and across markets, and cost-effective to capture in diversified portfolios.</a:t>
            </a:r>
          </a:p>
          <a:p>
            <a:pPr>
              <a:spcAft>
                <a:spcPts val="651"/>
              </a:spcAft>
            </a:pPr>
            <a:r>
              <a:rPr lang="en-US" dirty="0"/>
              <a:t>In a dimensions-based approach, capturing returns does not involve predicting which stocks, bonds, or market areas are going to outperform in the future. Rather, the goal is to hold well-diversified portfolios that emphasize dimensions of higher expected returns, control costs, and have low turnover.</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99484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spcAft>
                <a:spcPts val="940"/>
              </a:spcAft>
            </a:pPr>
            <a:r>
              <a:rPr lang="en-US" dirty="0"/>
              <a:t>Many people concentrate their investments in their home stock market. They might consider their portfolio diversified when they choose a large group of US stocks or US mutual funds. In some cases, they may hold a small group of US securities. In some cases, they only hold a small group of securities.</a:t>
            </a:r>
          </a:p>
          <a:p>
            <a:pPr>
              <a:spcBef>
                <a:spcPct val="0"/>
              </a:spcBef>
              <a:spcAft>
                <a:spcPts val="940"/>
              </a:spcAft>
            </a:pPr>
            <a:r>
              <a:rPr lang="en-US" dirty="0"/>
              <a:t>Yet, from a global perspective, limiting one’s investment universe to a handful of stocks, or even one stock market, is a concentrated strategy with possible risk and return implications.</a:t>
            </a:r>
          </a:p>
          <a:p>
            <a:pPr>
              <a:spcBef>
                <a:spcPct val="0"/>
              </a:spcBef>
              <a:spcAft>
                <a:spcPts val="940"/>
              </a:spcAft>
            </a:pPr>
            <a:r>
              <a:rPr lang="en-US" dirty="0"/>
              <a:t>This slide offers a conceptual comparison of investing only in the US market, as represented by the S&amp;P 500 Index, and structuring a globally diversified portfolio that holds assets in markets around the world, as represented by the MSCI All Country World Index (IMI). For the global portfolio, holding thousands of stocks across the world’s developed and emerging market countries broadens one’s investment universe.</a:t>
            </a:r>
          </a:p>
          <a:p>
            <a:pPr>
              <a:spcBef>
                <a:spcPct val="0"/>
              </a:spcBef>
              <a:spcAft>
                <a:spcPts val="940"/>
              </a:spcAft>
            </a:pPr>
            <a:r>
              <a:rPr lang="en-US" dirty="0"/>
              <a:t>A diversified portfolio should be structured to hold multiple asset classes that represent different market areas across the world.</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51181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spcAft>
                <a:spcPts val="940"/>
              </a:spcAft>
            </a:pPr>
            <a:r>
              <a:rPr lang="en-US" dirty="0"/>
              <a:t>Even with a globally diversified portfolio, market movements can tempt investors to switch asset classes based on predictions of future performance. </a:t>
            </a:r>
          </a:p>
          <a:p>
            <a:pPr>
              <a:spcBef>
                <a:spcPct val="0"/>
              </a:spcBef>
              <a:spcAft>
                <a:spcPts val="940"/>
              </a:spcAft>
            </a:pPr>
            <a:r>
              <a:rPr lang="en-US" dirty="0"/>
              <a:t>This slide features annual ranked performance of major asset classes in the US and international markets over the past 15 years. The asset classes are represented by corresponding market indices. The patchwork dispersion of colors shows that the relative performance of asset classes is unpredictable across periods. </a:t>
            </a:r>
          </a:p>
          <a:p>
            <a:pPr>
              <a:spcBef>
                <a:spcPct val="0"/>
              </a:spcBef>
              <a:spcAft>
                <a:spcPts val="940"/>
              </a:spcAft>
            </a:pPr>
            <a:r>
              <a:rPr lang="en-US" dirty="0"/>
              <a:t>Investors who follow a structured, diversified approach are well positioned to seek returns whenever and wherever they occur. Diversification also reduces the risk of being heavily invested in an underperforming asset group in any given year.</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23912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51"/>
              </a:spcAft>
            </a:pPr>
            <a:r>
              <a:rPr lang="en-US" dirty="0"/>
              <a:t>The 2008–09 global market downturn offers an example of how the cycle of fear and greed can drive an investor’s reactive decisions. Some investors fled the market in early 2009, just before the rebound began. They locked in their losses and then experienced the stress of watching the markets climb.</a:t>
            </a:r>
          </a:p>
          <a:p>
            <a:pPr>
              <a:spcAft>
                <a:spcPts val="651"/>
              </a:spcAft>
            </a:pPr>
            <a:r>
              <a:rPr lang="en-US" dirty="0"/>
              <a:t>Staying disciplined through rising and falling markets can pose a challenge, but it is crucial for long-term success.</a:t>
            </a:r>
            <a:endParaRPr lang="en-US" dirty="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90FAD-862C-4BB7-8637-82162DA83FD3}"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94021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w/subhead 18pt  content">
    <p:spTree>
      <p:nvGrpSpPr>
        <p:cNvPr id="1" name=""/>
        <p:cNvGrpSpPr/>
        <p:nvPr/>
      </p:nvGrpSpPr>
      <p:grpSpPr>
        <a:xfrm>
          <a:off x="0" y="0"/>
          <a:ext cx="0" cy="0"/>
          <a:chOff x="0" y="0"/>
          <a:chExt cx="0" cy="0"/>
        </a:xfrm>
      </p:grpSpPr>
      <p:sp>
        <p:nvSpPr>
          <p:cNvPr id="20" name="Text Placeholder 17"/>
          <p:cNvSpPr>
            <a:spLocks noGrp="1"/>
          </p:cNvSpPr>
          <p:nvPr>
            <p:ph type="body" sz="quarter" idx="13"/>
          </p:nvPr>
        </p:nvSpPr>
        <p:spPr>
          <a:xfrm>
            <a:off x="473823" y="7223733"/>
            <a:ext cx="8960751" cy="296562"/>
          </a:xfrm>
        </p:spPr>
        <p:txBody>
          <a:bodyPr anchor="b"/>
          <a:lstStyle>
            <a:lvl1pPr algn="l">
              <a:lnSpc>
                <a:spcPct val="100000"/>
              </a:lnSpc>
              <a:spcBef>
                <a:spcPts val="0"/>
              </a:spcBef>
              <a:spcAft>
                <a:spcPct val="0"/>
              </a:spcAft>
              <a:defRPr sz="800" b="0" i="0" u="none" baseline="0">
                <a:solidFill>
                  <a:schemeClr val="tx1">
                    <a:lumMod val="75000"/>
                    <a:lumOff val="25000"/>
                  </a:schemeClr>
                </a:solidFill>
                <a:latin typeface="Arial Narrow"/>
              </a:defRPr>
            </a:lvl1pPr>
          </a:lstStyle>
          <a:p>
            <a:pPr lvl="0"/>
            <a:r>
              <a:rPr lang="en-US"/>
              <a:t>Click to edit Master text styles</a:t>
            </a:r>
          </a:p>
        </p:txBody>
      </p:sp>
      <p:sp>
        <p:nvSpPr>
          <p:cNvPr id="23" name="Title 1"/>
          <p:cNvSpPr>
            <a:spLocks noGrp="1"/>
          </p:cNvSpPr>
          <p:nvPr>
            <p:ph type="title"/>
          </p:nvPr>
        </p:nvSpPr>
        <p:spPr>
          <a:xfrm>
            <a:off x="457200" y="805050"/>
            <a:ext cx="9372600" cy="513111"/>
          </a:xfrm>
          <a:prstGeom prst="rect">
            <a:avLst/>
          </a:prstGeom>
        </p:spPr>
        <p:txBody>
          <a:bodyPr lIns="91440" tIns="45720" rIns="91440" bIns="45720">
            <a:noAutofit/>
          </a:bodyPr>
          <a:lstStyle>
            <a:lvl1pPr marL="1588" indent="0" algn="l">
              <a:lnSpc>
                <a:spcPct val="100000"/>
              </a:lnSpc>
              <a:spcBef>
                <a:spcPct val="0"/>
              </a:spcBef>
              <a:spcAft>
                <a:spcPct val="0"/>
              </a:spcAft>
              <a:defRPr sz="2600" b="0" i="0" u="none" spc="0" baseline="0">
                <a:solidFill>
                  <a:schemeClr val="accent1"/>
                </a:solidFill>
                <a:latin typeface="Arial" pitchFamily="34" charset="0"/>
                <a:cs typeface="Arial" pitchFamily="34" charset="0"/>
              </a:defRPr>
            </a:lvl1pPr>
          </a:lstStyle>
          <a:p>
            <a:r>
              <a:rPr lang="en-US"/>
              <a:t>Click to edit Master title style</a:t>
            </a:r>
            <a:endParaRPr lang="en-US" dirty="0"/>
          </a:p>
        </p:txBody>
      </p:sp>
      <p:sp>
        <p:nvSpPr>
          <p:cNvPr id="24" name="Text Placeholder 19"/>
          <p:cNvSpPr>
            <a:spLocks noGrp="1"/>
          </p:cNvSpPr>
          <p:nvPr>
            <p:ph type="body" sz="quarter" idx="10"/>
          </p:nvPr>
        </p:nvSpPr>
        <p:spPr>
          <a:xfrm>
            <a:off x="457200" y="1282434"/>
            <a:ext cx="9414164" cy="469900"/>
          </a:xfrm>
        </p:spPr>
        <p:txBody>
          <a:bodyPr lIns="91440" tIns="45720" rIns="91440" bIns="45720">
            <a:noAutofit/>
          </a:bodyPr>
          <a:lstStyle>
            <a:lvl1pPr marL="0" marR="0" indent="1588" algn="l" defTabSz="992188" rtl="0" eaLnBrk="1" fontAlgn="base" latinLnBrk="0" hangingPunct="1">
              <a:lnSpc>
                <a:spcPct val="100000"/>
              </a:lnSpc>
              <a:spcBef>
                <a:spcPct val="75000"/>
              </a:spcBef>
              <a:spcAft>
                <a:spcPct val="0"/>
              </a:spcAft>
              <a:buClrTx/>
              <a:buSzTx/>
              <a:buFontTx/>
              <a:buNone/>
              <a:tabLst/>
              <a:defRPr sz="1600" b="0" i="0" u="none" spc="0" baseline="0">
                <a:solidFill>
                  <a:schemeClr val="tx1">
                    <a:lumMod val="50000"/>
                    <a:lumOff val="50000"/>
                  </a:schemeClr>
                </a:solidFill>
                <a:latin typeface="Arial" pitchFamily="34" charset="0"/>
              </a:defRPr>
            </a:lvl1pPr>
          </a:lstStyle>
          <a:p>
            <a:pPr lvl="0"/>
            <a:r>
              <a:rPr lang="en-US"/>
              <a:t>Click to edit Master text styles</a:t>
            </a:r>
          </a:p>
        </p:txBody>
      </p:sp>
      <p:sp>
        <p:nvSpPr>
          <p:cNvPr id="26" name="Text Placeholder 25"/>
          <p:cNvSpPr>
            <a:spLocks noGrp="1"/>
          </p:cNvSpPr>
          <p:nvPr>
            <p:ph type="body" sz="quarter" idx="14"/>
          </p:nvPr>
        </p:nvSpPr>
        <p:spPr>
          <a:xfrm>
            <a:off x="457199" y="1828800"/>
            <a:ext cx="9206346" cy="5184775"/>
          </a:xfrm>
        </p:spPr>
        <p:txBody>
          <a:bodyPr lIns="91440" tIns="45720" rIns="91440" bIns="45720" spcCol="0">
            <a:noAutofit/>
          </a:bodyPr>
          <a:lstStyle>
            <a:lvl1pPr algn="l">
              <a:lnSpc>
                <a:spcPct val="110000"/>
              </a:lnSpc>
              <a:spcBef>
                <a:spcPts val="1800"/>
              </a:spcBef>
              <a:spcAft>
                <a:spcPct val="0"/>
              </a:spcAft>
              <a:defRPr sz="1800" b="0" i="0" u="none" baseline="0">
                <a:solidFill>
                  <a:schemeClr val="tx1"/>
                </a:solidFill>
                <a:latin typeface="Arial" pitchFamily="34" charset="0"/>
              </a:defRPr>
            </a:lvl1pPr>
            <a:lvl2pPr marL="182880" indent="-182880" algn="l">
              <a:lnSpc>
                <a:spcPct val="110000"/>
              </a:lnSpc>
              <a:spcBef>
                <a:spcPts val="600"/>
              </a:spcBef>
              <a:spcAft>
                <a:spcPct val="0"/>
              </a:spcAft>
              <a:buClr>
                <a:schemeClr val="tx1"/>
              </a:buClr>
              <a:defRPr sz="1600" b="0" i="0" u="none" baseline="0">
                <a:solidFill>
                  <a:schemeClr val="tx1"/>
                </a:solidFill>
                <a:latin typeface="Arial" pitchFamily="34" charset="0"/>
              </a:defRPr>
            </a:lvl2pPr>
            <a:lvl3pPr marL="411480" indent="-182880" algn="l">
              <a:lnSpc>
                <a:spcPct val="110000"/>
              </a:lnSpc>
              <a:spcBef>
                <a:spcPts val="600"/>
              </a:spcBef>
              <a:spcAft>
                <a:spcPct val="0"/>
              </a:spcAft>
              <a:buClr>
                <a:schemeClr val="tx1"/>
              </a:buClr>
              <a:buFont typeface="Avenir LT Std 35 Light" pitchFamily="34" charset="0"/>
              <a:buChar char="–"/>
              <a:defRPr sz="1400" b="0" i="0" u="none" baseline="0">
                <a:solidFill>
                  <a:schemeClr val="tx1"/>
                </a:solidFill>
                <a:latin typeface="Arial" pitchFamily="34" charset="0"/>
              </a:defRPr>
            </a:lvl3pPr>
            <a:lvl4pPr algn="l">
              <a:defRPr sz="1400">
                <a:latin typeface="Avenir LT Std 45 Book" pitchFamily="34" charset="0"/>
              </a:defRPr>
            </a:lvl4pPr>
            <a:lvl5pPr algn="l">
              <a:defRPr sz="1400">
                <a:latin typeface="Avenir LT Std 45 Book" pitchFamily="34" charset="0"/>
              </a:defRPr>
            </a:lvl5pPr>
          </a:lstStyle>
          <a:p>
            <a:pPr lvl="0"/>
            <a:r>
              <a:rPr lang="en-US"/>
              <a:t>Click to edit Master text styles</a:t>
            </a:r>
          </a:p>
          <a:p>
            <a:pPr lvl="1"/>
            <a:r>
              <a:rPr lang="en-US"/>
              <a:t>Second level</a:t>
            </a:r>
          </a:p>
          <a:p>
            <a:pPr lvl="2"/>
            <a:r>
              <a:rPr lang="en-US"/>
              <a:t>Third level</a:t>
            </a:r>
          </a:p>
        </p:txBody>
      </p:sp>
      <p:sp>
        <p:nvSpPr>
          <p:cNvPr id="6" name="Rectangle 4"/>
          <p:cNvSpPr>
            <a:spLocks noGrp="1" noChangeArrowheads="1"/>
          </p:cNvSpPr>
          <p:nvPr>
            <p:ph type="sldNum" sz="quarter" idx="15"/>
          </p:nvPr>
        </p:nvSpPr>
        <p:spPr>
          <a:ln/>
        </p:spPr>
        <p:txBody>
          <a:bodyPr/>
          <a:lstStyle>
            <a:lvl1pPr>
              <a:defRPr>
                <a:latin typeface="Arial" pitchFamily="34" charset="0"/>
              </a:defRPr>
            </a:lvl1pPr>
          </a:lstStyle>
          <a:p>
            <a:pPr>
              <a:defRPr/>
            </a:pPr>
            <a:fld id="{B9E0AA12-57F8-416C-ADF2-8C0C980DCD5E}" type="slidenum">
              <a:rPr lang="en-US" smtClean="0"/>
              <a:pPr>
                <a:defRPr/>
              </a:pPr>
              <a:t>‹#›</a:t>
            </a:fld>
            <a:endParaRPr lang="en-US" dirty="0"/>
          </a:p>
        </p:txBody>
      </p:sp>
      <p:sp>
        <p:nvSpPr>
          <p:cNvPr id="7" name="Footer Placeholder 5"/>
          <p:cNvSpPr>
            <a:spLocks noGrp="1"/>
          </p:cNvSpPr>
          <p:nvPr>
            <p:ph type="ftr" sz="quarter" idx="3"/>
          </p:nvPr>
        </p:nvSpPr>
        <p:spPr>
          <a:xfrm>
            <a:off x="8686800"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892920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subhead lg content">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dirty="0" err="1"/>
              <a:t>WhiteLabel</a:t>
            </a:r>
            <a:r>
              <a:rPr lang="en-US" dirty="0"/>
              <a:t> 11x8.5 Template 2015</a:t>
            </a:r>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solidFill>
                  <a:srgbClr val="000000">
                    <a:lumMod val="65000"/>
                    <a:lumOff val="35000"/>
                  </a:srgbClr>
                </a:solidFill>
              </a:rPr>
              <a:pPr/>
              <a:t>‹#›</a:t>
            </a:fld>
            <a:endParaRPr lang="en-US" dirty="0">
              <a:solidFill>
                <a:srgbClr val="000000">
                  <a:lumMod val="65000"/>
                  <a:lumOff val="35000"/>
                </a:srgbClr>
              </a:solidFill>
            </a:endParaRPr>
          </a:p>
        </p:txBody>
      </p:sp>
      <p:sp>
        <p:nvSpPr>
          <p:cNvPr id="7" name="Text Placeholder 3"/>
          <p:cNvSpPr>
            <a:spLocks noGrp="1"/>
          </p:cNvSpPr>
          <p:nvPr>
            <p:ph type="body" sz="quarter" idx="13" hasCustomPrompt="1"/>
          </p:nvPr>
        </p:nvSpPr>
        <p:spPr>
          <a:xfrm>
            <a:off x="457200" y="1280160"/>
            <a:ext cx="9418320" cy="466344"/>
          </a:xfrm>
        </p:spPr>
        <p:txBody>
          <a:bodyPr/>
          <a:lstStyle>
            <a:lvl1pPr marL="0" indent="0">
              <a:spcBef>
                <a:spcPts val="0"/>
              </a:spcBef>
              <a:buNone/>
              <a:defRPr sz="1600" baseline="0">
                <a:solidFill>
                  <a:schemeClr val="tx1">
                    <a:lumMod val="50000"/>
                    <a:lumOff val="50000"/>
                  </a:schemeClr>
                </a:solidFill>
              </a:defRPr>
            </a:lvl1pPr>
          </a:lstStyle>
          <a:p>
            <a:pPr lvl="0"/>
            <a:r>
              <a:rPr lang="en-US" dirty="0"/>
              <a:t>Click to edit Subhead </a:t>
            </a:r>
          </a:p>
        </p:txBody>
      </p:sp>
      <p:sp>
        <p:nvSpPr>
          <p:cNvPr id="10" name="Content Placeholder 9"/>
          <p:cNvSpPr>
            <a:spLocks noGrp="1"/>
          </p:cNvSpPr>
          <p:nvPr>
            <p:ph sz="quarter" idx="14"/>
          </p:nvPr>
        </p:nvSpPr>
        <p:spPr>
          <a:xfrm>
            <a:off x="457200" y="1828800"/>
            <a:ext cx="9277564" cy="5148102"/>
          </a:xfrm>
        </p:spPr>
        <p:txBody>
          <a:bodyPr/>
          <a:lstStyle>
            <a:lvl1pPr marL="0" indent="0">
              <a:lnSpc>
                <a:spcPct val="110000"/>
              </a:lnSpc>
              <a:spcBef>
                <a:spcPts val="600"/>
              </a:spcBef>
              <a:buNone/>
              <a:defRPr baseline="0">
                <a:latin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lnSpc>
                <a:spcPct val="100000"/>
              </a:lnSpc>
              <a:spcBef>
                <a:spcPts val="0"/>
              </a:spcBef>
              <a:buNone/>
              <a:defRPr sz="800">
                <a:solidFill>
                  <a:schemeClr val="tx1">
                    <a:lumMod val="75000"/>
                    <a:lumOff val="25000"/>
                  </a:schemeClr>
                </a:solidFill>
                <a:latin typeface="Arial Narrow" pitchFamily="34" charset="0"/>
              </a:defRPr>
            </a:lvl1pPr>
            <a:lvl2pPr marL="91440" indent="-91440">
              <a:lnSpc>
                <a:spcPct val="100000"/>
              </a:lnSpc>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9"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solidFill>
                  <a:srgbClr val="000000">
                    <a:lumMod val="65000"/>
                    <a:lumOff val="35000"/>
                  </a:srgbClr>
                </a:solidFill>
              </a:rPr>
              <a:t>ID </a:t>
            </a:r>
          </a:p>
        </p:txBody>
      </p:sp>
    </p:spTree>
    <p:extLst>
      <p:ext uri="{BB962C8B-B14F-4D97-AF65-F5344CB8AC3E}">
        <p14:creationId xmlns:p14="http://schemas.microsoft.com/office/powerpoint/2010/main" val="2704873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Divider">
    <p:spTree>
      <p:nvGrpSpPr>
        <p:cNvPr id="1" name=""/>
        <p:cNvGrpSpPr/>
        <p:nvPr/>
      </p:nvGrpSpPr>
      <p:grpSpPr>
        <a:xfrm>
          <a:off x="0" y="0"/>
          <a:ext cx="0" cy="0"/>
          <a:chOff x="0" y="0"/>
          <a:chExt cx="0" cy="0"/>
        </a:xfrm>
      </p:grpSpPr>
      <p:sp>
        <p:nvSpPr>
          <p:cNvPr id="8" name="Title 7"/>
          <p:cNvSpPr>
            <a:spLocks noGrp="1"/>
          </p:cNvSpPr>
          <p:nvPr>
            <p:ph type="title"/>
          </p:nvPr>
        </p:nvSpPr>
        <p:spPr>
          <a:xfrm>
            <a:off x="342900" y="3382772"/>
            <a:ext cx="9372600" cy="512064"/>
          </a:xfrm>
        </p:spPr>
        <p:txBody>
          <a:bodyPr anchor="ctr">
            <a:noAutofit/>
          </a:bodyPr>
          <a:lstStyle>
            <a:lvl1pPr algn="l">
              <a:defRPr sz="3600">
                <a:solidFill>
                  <a:schemeClr val="accent1"/>
                </a:solidFill>
              </a:defRPr>
            </a:lvl1pPr>
          </a:lstStyle>
          <a:p>
            <a:r>
              <a:rPr lang="en-US" dirty="0"/>
              <a:t>Click to edit Master title style</a:t>
            </a:r>
          </a:p>
        </p:txBody>
      </p:sp>
      <p:sp>
        <p:nvSpPr>
          <p:cNvPr id="6"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2799562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logo w/page #">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atin typeface="Arial" pitchFamily="34" charset="0"/>
              </a:defRPr>
            </a:lvl1pPr>
          </a:lstStyle>
          <a:p>
            <a:pPr>
              <a:defRPr/>
            </a:pPr>
            <a:fld id="{8CDE82B3-5A35-45EB-9511-71CBEF33F8FD}" type="slidenum">
              <a:rPr lang="en-US" smtClean="0"/>
              <a:pPr>
                <a:defRPr/>
              </a:pPr>
              <a:t>‹#›</a:t>
            </a:fld>
            <a:endParaRPr lang="en-US" dirty="0"/>
          </a:p>
        </p:txBody>
      </p:sp>
      <p:sp>
        <p:nvSpPr>
          <p:cNvPr id="3" name="Footer Placeholder 5"/>
          <p:cNvSpPr>
            <a:spLocks noGrp="1"/>
          </p:cNvSpPr>
          <p:nvPr>
            <p:ph type="ftr" sz="quarter" idx="3"/>
          </p:nvPr>
        </p:nvSpPr>
        <p:spPr>
          <a:xfrm>
            <a:off x="8686800"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1844860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23520" y="1"/>
            <a:ext cx="4156075" cy="77724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913641" y="1036321"/>
            <a:ext cx="7641840" cy="3953368"/>
          </a:xfrm>
        </p:spPr>
        <p:txBody>
          <a:bodyPr anchor="b">
            <a:normAutofit/>
          </a:bodyPr>
          <a:lstStyle>
            <a:lvl1pPr algn="r">
              <a:defRPr sz="5940">
                <a:effectLst/>
              </a:defRPr>
            </a:lvl1pPr>
          </a:lstStyle>
          <a:p>
            <a:r>
              <a:rPr lang="en-US"/>
              <a:t>Click to edit Master title style</a:t>
            </a:r>
            <a:endParaRPr lang="en-US" dirty="0"/>
          </a:p>
        </p:txBody>
      </p:sp>
      <p:sp>
        <p:nvSpPr>
          <p:cNvPr id="3" name="Subtitle 2"/>
          <p:cNvSpPr>
            <a:spLocks noGrp="1"/>
          </p:cNvSpPr>
          <p:nvPr>
            <p:ph type="subTitle" idx="1"/>
          </p:nvPr>
        </p:nvSpPr>
        <p:spPr>
          <a:xfrm>
            <a:off x="3216663" y="4989689"/>
            <a:ext cx="6338819" cy="1546468"/>
          </a:xfrm>
        </p:spPr>
        <p:txBody>
          <a:bodyPr anchor="t">
            <a:normAutofit/>
          </a:bodyPr>
          <a:lstStyle>
            <a:lvl1pPr marL="0" indent="0" algn="r">
              <a:buNone/>
              <a:defRPr sz="1980">
                <a:solidFill>
                  <a:schemeClr val="tx1"/>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058351" y="6932982"/>
            <a:ext cx="943220" cy="413808"/>
          </a:xfrm>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a:xfrm>
            <a:off x="3986106" y="6932982"/>
            <a:ext cx="3970382" cy="413808"/>
          </a:xfrm>
        </p:spPr>
        <p:txBody>
          <a:bodyPr/>
          <a:lstStyle/>
          <a:p>
            <a:r>
              <a:rPr lang="en-US"/>
              <a:t>ID </a:t>
            </a:r>
            <a:endParaRPr lang="en-US" dirty="0"/>
          </a:p>
        </p:txBody>
      </p:sp>
      <p:sp>
        <p:nvSpPr>
          <p:cNvPr id="6" name="Slide Number Placeholder 5"/>
          <p:cNvSpPr>
            <a:spLocks noGrp="1"/>
          </p:cNvSpPr>
          <p:nvPr>
            <p:ph type="sldNum" sz="quarter" idx="12"/>
          </p:nvPr>
        </p:nvSpPr>
        <p:spPr>
          <a:xfrm>
            <a:off x="9102852" y="6932982"/>
            <a:ext cx="452628" cy="413808"/>
          </a:xfrm>
        </p:spPr>
        <p:txBody>
          <a:bodyPr/>
          <a:lstStyle/>
          <a:p>
            <a:pPr>
              <a:defRPr/>
            </a:pPr>
            <a:fld id="{41F19540-7194-4B10-9B26-7C33C5269F2B}" type="slidenum">
              <a:rPr lang="en-US" smtClean="0"/>
              <a:pPr>
                <a:defRPr/>
              </a:pPr>
              <a:t>‹#›</a:t>
            </a:fld>
            <a:endParaRPr lang="en-US" dirty="0"/>
          </a:p>
        </p:txBody>
      </p:sp>
      <p:sp>
        <p:nvSpPr>
          <p:cNvPr id="23" name="Freeform 12"/>
          <p:cNvSpPr/>
          <p:nvPr/>
        </p:nvSpPr>
        <p:spPr bwMode="auto">
          <a:xfrm>
            <a:off x="223520" y="4274820"/>
            <a:ext cx="398145" cy="102553"/>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616428" y="4382771"/>
            <a:ext cx="68104" cy="91758"/>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5638686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80347" y="518161"/>
            <a:ext cx="8475134" cy="2245360"/>
          </a:xfrm>
        </p:spPr>
        <p:txBody>
          <a:bodyPr/>
          <a:lstStyle/>
          <a:p>
            <a:r>
              <a:rPr lang="en-US"/>
              <a:t>Click to edit Master title style</a:t>
            </a:r>
            <a:endParaRPr lang="en-US" dirty="0"/>
          </a:p>
        </p:txBody>
      </p:sp>
      <p:sp>
        <p:nvSpPr>
          <p:cNvPr id="3" name="Content Placeholder 2"/>
          <p:cNvSpPr>
            <a:spLocks noGrp="1"/>
          </p:cNvSpPr>
          <p:nvPr>
            <p:ph idx="1"/>
          </p:nvPr>
        </p:nvSpPr>
        <p:spPr>
          <a:xfrm>
            <a:off x="1080347" y="3022600"/>
            <a:ext cx="8475134" cy="3777191"/>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78763" y="6922597"/>
            <a:ext cx="943220" cy="413808"/>
          </a:xfrm>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a:xfrm>
            <a:off x="2169912" y="6922597"/>
            <a:ext cx="5845969" cy="413808"/>
          </a:xfrm>
        </p:spPr>
        <p:txBody>
          <a:bodyPr/>
          <a:lstStyle/>
          <a:p>
            <a:r>
              <a:rPr lang="en-US"/>
              <a:t>ID </a:t>
            </a:r>
            <a:endParaRPr lang="en-US" dirty="0"/>
          </a:p>
        </p:txBody>
      </p:sp>
      <p:sp>
        <p:nvSpPr>
          <p:cNvPr id="6" name="Slide Number Placeholder 5"/>
          <p:cNvSpPr>
            <a:spLocks noGrp="1"/>
          </p:cNvSpPr>
          <p:nvPr>
            <p:ph type="sldNum" sz="quarter" idx="12"/>
          </p:nvPr>
        </p:nvSpPr>
        <p:spPr>
          <a:xfrm>
            <a:off x="9084864" y="6922597"/>
            <a:ext cx="470616" cy="413808"/>
          </a:xfrm>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142788371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5695" y="3022598"/>
            <a:ext cx="7369786" cy="2674747"/>
          </a:xfrm>
        </p:spPr>
        <p:txBody>
          <a:bodyPr anchor="b"/>
          <a:lstStyle>
            <a:lvl1pPr algn="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2185698" y="5697346"/>
            <a:ext cx="7369782" cy="975120"/>
          </a:xfrm>
        </p:spPr>
        <p:txBody>
          <a:bodyPr anchor="t">
            <a:normAutofit/>
          </a:bodyPr>
          <a:lstStyle>
            <a:lvl1pPr marL="0" indent="0" algn="r">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a:xfrm>
            <a:off x="9100649" y="6931547"/>
            <a:ext cx="454831" cy="413808"/>
          </a:xfrm>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4955611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80347" y="777242"/>
            <a:ext cx="8475134" cy="198627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80346" y="3022600"/>
            <a:ext cx="4113886" cy="3817831"/>
          </a:xfrm>
        </p:spPr>
        <p:txBody>
          <a:bodyPr>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441594" y="3022600"/>
            <a:ext cx="4113886" cy="3793067"/>
          </a:xfrm>
        </p:spPr>
        <p:txBody>
          <a:bodyPr>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6" name="Footer Placeholder 5"/>
          <p:cNvSpPr>
            <a:spLocks noGrp="1"/>
          </p:cNvSpPr>
          <p:nvPr>
            <p:ph type="ftr" sz="quarter" idx="11"/>
          </p:nvPr>
        </p:nvSpPr>
        <p:spPr/>
        <p:txBody>
          <a:bodyPr/>
          <a:lstStyle/>
          <a:p>
            <a:r>
              <a:rPr lang="en-US"/>
              <a:t>ID </a:t>
            </a:r>
            <a:endParaRPr lang="en-US" dirty="0"/>
          </a:p>
        </p:txBody>
      </p:sp>
      <p:sp>
        <p:nvSpPr>
          <p:cNvPr id="7" name="Slide Number Placeholder 6"/>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199657546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462430" y="3013004"/>
            <a:ext cx="3801920" cy="653097"/>
          </a:xfrm>
        </p:spPr>
        <p:txBody>
          <a:bodyPr anchor="b">
            <a:noAutofit/>
          </a:bodyPr>
          <a:lstStyle>
            <a:lvl1pPr marL="0" indent="0">
              <a:buNone/>
              <a:defRPr sz="3080" b="0">
                <a:solidFill>
                  <a:schemeClr val="accent1">
                    <a:lumMod val="75000"/>
                  </a:schemeClr>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Edit Master text styles</a:t>
            </a:r>
          </a:p>
        </p:txBody>
      </p:sp>
      <p:sp>
        <p:nvSpPr>
          <p:cNvPr id="4" name="Content Placeholder 3"/>
          <p:cNvSpPr>
            <a:spLocks noGrp="1"/>
          </p:cNvSpPr>
          <p:nvPr>
            <p:ph sz="half" idx="2"/>
          </p:nvPr>
        </p:nvSpPr>
        <p:spPr>
          <a:xfrm>
            <a:off x="1224875" y="3780048"/>
            <a:ext cx="4039473" cy="3020627"/>
          </a:xfrm>
        </p:spPr>
        <p:txBody>
          <a:bodyPr anchor="t">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77881" y="3022600"/>
            <a:ext cx="3814587" cy="653097"/>
          </a:xfrm>
        </p:spPr>
        <p:txBody>
          <a:bodyPr anchor="b">
            <a:noAutofit/>
          </a:bodyPr>
          <a:lstStyle>
            <a:lvl1pPr marL="0" indent="0">
              <a:buNone/>
              <a:defRPr sz="3080" b="0">
                <a:solidFill>
                  <a:schemeClr val="accent1">
                    <a:lumMod val="75000"/>
                  </a:schemeClr>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Edit Master text styles</a:t>
            </a:r>
          </a:p>
        </p:txBody>
      </p:sp>
      <p:sp>
        <p:nvSpPr>
          <p:cNvPr id="6" name="Content Placeholder 5"/>
          <p:cNvSpPr>
            <a:spLocks noGrp="1"/>
          </p:cNvSpPr>
          <p:nvPr>
            <p:ph sz="quarter" idx="4"/>
          </p:nvPr>
        </p:nvSpPr>
        <p:spPr>
          <a:xfrm>
            <a:off x="5452993" y="3780048"/>
            <a:ext cx="4039473" cy="3020627"/>
          </a:xfrm>
        </p:spPr>
        <p:txBody>
          <a:bodyPr anchor="t">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8" name="Footer Placeholder 7"/>
          <p:cNvSpPr>
            <a:spLocks noGrp="1"/>
          </p:cNvSpPr>
          <p:nvPr>
            <p:ph type="ftr" sz="quarter" idx="11"/>
          </p:nvPr>
        </p:nvSpPr>
        <p:spPr/>
        <p:txBody>
          <a:bodyPr/>
          <a:lstStyle/>
          <a:p>
            <a:r>
              <a:rPr lang="en-US"/>
              <a:t>ID </a:t>
            </a:r>
            <a:endParaRPr lang="en-US" dirty="0"/>
          </a:p>
        </p:txBody>
      </p:sp>
      <p:sp>
        <p:nvSpPr>
          <p:cNvPr id="9" name="Slide Number Placeholder 8"/>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1873060123"/>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4" name="Footer Placeholder 3"/>
          <p:cNvSpPr>
            <a:spLocks noGrp="1"/>
          </p:cNvSpPr>
          <p:nvPr>
            <p:ph type="ftr" sz="quarter" idx="11"/>
          </p:nvPr>
        </p:nvSpPr>
        <p:spPr/>
        <p:txBody>
          <a:bodyPr/>
          <a:lstStyle/>
          <a:p>
            <a:r>
              <a:rPr lang="en-US"/>
              <a:t>ID </a:t>
            </a:r>
            <a:endParaRPr lang="en-US" dirty="0"/>
          </a:p>
        </p:txBody>
      </p:sp>
      <p:sp>
        <p:nvSpPr>
          <p:cNvPr id="5" name="Slide Number Placeholder 4"/>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214708901"/>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3" name="Footer Placeholder 2"/>
          <p:cNvSpPr>
            <a:spLocks noGrp="1"/>
          </p:cNvSpPr>
          <p:nvPr>
            <p:ph type="ftr" sz="quarter" idx="11"/>
          </p:nvPr>
        </p:nvSpPr>
        <p:spPr/>
        <p:txBody>
          <a:bodyPr/>
          <a:lstStyle/>
          <a:p>
            <a:r>
              <a:rPr lang="en-US"/>
              <a:t>ID </a:t>
            </a:r>
            <a:endParaRPr lang="en-US" dirty="0"/>
          </a:p>
        </p:txBody>
      </p:sp>
      <p:sp>
        <p:nvSpPr>
          <p:cNvPr id="4" name="Slide Number Placeholder 3"/>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285638735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NO/subhead 18pt  content">
    <p:spTree>
      <p:nvGrpSpPr>
        <p:cNvPr id="1" name=""/>
        <p:cNvGrpSpPr/>
        <p:nvPr/>
      </p:nvGrpSpPr>
      <p:grpSpPr>
        <a:xfrm>
          <a:off x="0" y="0"/>
          <a:ext cx="0" cy="0"/>
          <a:chOff x="0" y="0"/>
          <a:chExt cx="0" cy="0"/>
        </a:xfrm>
      </p:grpSpPr>
      <p:sp>
        <p:nvSpPr>
          <p:cNvPr id="20" name="Text Placeholder 17"/>
          <p:cNvSpPr>
            <a:spLocks noGrp="1"/>
          </p:cNvSpPr>
          <p:nvPr>
            <p:ph type="body" sz="quarter" idx="13"/>
          </p:nvPr>
        </p:nvSpPr>
        <p:spPr>
          <a:xfrm>
            <a:off x="473823" y="7223733"/>
            <a:ext cx="8960751" cy="296562"/>
          </a:xfrm>
        </p:spPr>
        <p:txBody>
          <a:bodyPr anchor="b"/>
          <a:lstStyle>
            <a:lvl1pPr algn="l">
              <a:lnSpc>
                <a:spcPct val="100000"/>
              </a:lnSpc>
              <a:spcBef>
                <a:spcPts val="0"/>
              </a:spcBef>
              <a:spcAft>
                <a:spcPct val="0"/>
              </a:spcAft>
              <a:defRPr sz="800" b="0" i="0" u="none" baseline="0">
                <a:solidFill>
                  <a:schemeClr val="tx1">
                    <a:lumMod val="75000"/>
                    <a:lumOff val="25000"/>
                  </a:schemeClr>
                </a:solidFill>
                <a:latin typeface="Arial Narrow"/>
              </a:defRPr>
            </a:lvl1pPr>
          </a:lstStyle>
          <a:p>
            <a:pPr lvl="0"/>
            <a:r>
              <a:rPr lang="en-US"/>
              <a:t>Click to edit Master text styles</a:t>
            </a:r>
          </a:p>
        </p:txBody>
      </p:sp>
      <p:sp>
        <p:nvSpPr>
          <p:cNvPr id="23" name="Title 1"/>
          <p:cNvSpPr>
            <a:spLocks noGrp="1"/>
          </p:cNvSpPr>
          <p:nvPr>
            <p:ph type="title"/>
          </p:nvPr>
        </p:nvSpPr>
        <p:spPr>
          <a:xfrm>
            <a:off x="457200" y="805050"/>
            <a:ext cx="9372600" cy="513111"/>
          </a:xfrm>
          <a:prstGeom prst="rect">
            <a:avLst/>
          </a:prstGeom>
        </p:spPr>
        <p:txBody>
          <a:bodyPr lIns="91440" tIns="45720" rIns="91440" bIns="45720">
            <a:noAutofit/>
          </a:bodyPr>
          <a:lstStyle>
            <a:lvl1pPr marL="1588" indent="0" algn="l">
              <a:lnSpc>
                <a:spcPct val="100000"/>
              </a:lnSpc>
              <a:spcBef>
                <a:spcPct val="0"/>
              </a:spcBef>
              <a:spcAft>
                <a:spcPct val="0"/>
              </a:spcAft>
              <a:defRPr sz="2600" b="0" i="0" u="none" spc="0" baseline="0">
                <a:solidFill>
                  <a:schemeClr val="accent1"/>
                </a:solidFill>
                <a:latin typeface="Arial" pitchFamily="34" charset="0"/>
                <a:cs typeface="Arial" pitchFamily="34" charset="0"/>
              </a:defRPr>
            </a:lvl1pPr>
          </a:lstStyle>
          <a:p>
            <a:r>
              <a:rPr lang="en-US"/>
              <a:t>Click to edit Master title style</a:t>
            </a:r>
            <a:endParaRPr lang="en-US" dirty="0"/>
          </a:p>
        </p:txBody>
      </p:sp>
      <p:sp>
        <p:nvSpPr>
          <p:cNvPr id="26" name="Text Placeholder 25"/>
          <p:cNvSpPr>
            <a:spLocks noGrp="1"/>
          </p:cNvSpPr>
          <p:nvPr>
            <p:ph type="body" sz="quarter" idx="14"/>
          </p:nvPr>
        </p:nvSpPr>
        <p:spPr>
          <a:xfrm>
            <a:off x="457199" y="1828800"/>
            <a:ext cx="9206346" cy="5184775"/>
          </a:xfrm>
        </p:spPr>
        <p:txBody>
          <a:bodyPr lIns="91440" tIns="45720" rIns="91440" bIns="45720" spcCol="0">
            <a:noAutofit/>
          </a:bodyPr>
          <a:lstStyle>
            <a:lvl1pPr algn="l">
              <a:lnSpc>
                <a:spcPct val="110000"/>
              </a:lnSpc>
              <a:spcBef>
                <a:spcPts val="1800"/>
              </a:spcBef>
              <a:spcAft>
                <a:spcPct val="0"/>
              </a:spcAft>
              <a:defRPr sz="1800" b="0" i="0" u="none" baseline="0">
                <a:solidFill>
                  <a:srgbClr val="000000"/>
                </a:solidFill>
                <a:latin typeface="Arial" pitchFamily="34" charset="0"/>
              </a:defRPr>
            </a:lvl1pPr>
            <a:lvl2pPr marL="182880" indent="-182880" algn="l">
              <a:lnSpc>
                <a:spcPct val="110000"/>
              </a:lnSpc>
              <a:spcBef>
                <a:spcPts val="600"/>
              </a:spcBef>
              <a:spcAft>
                <a:spcPct val="0"/>
              </a:spcAft>
              <a:buClr>
                <a:schemeClr val="tx1"/>
              </a:buClr>
              <a:defRPr sz="1600" b="0" i="0" u="none" baseline="0">
                <a:solidFill>
                  <a:srgbClr val="000000"/>
                </a:solidFill>
                <a:latin typeface="Arial" pitchFamily="34" charset="0"/>
              </a:defRPr>
            </a:lvl2pPr>
            <a:lvl3pPr marL="411480" indent="-182880" algn="l">
              <a:lnSpc>
                <a:spcPct val="110000"/>
              </a:lnSpc>
              <a:spcBef>
                <a:spcPts val="600"/>
              </a:spcBef>
              <a:spcAft>
                <a:spcPct val="0"/>
              </a:spcAft>
              <a:buClr>
                <a:schemeClr val="tx1"/>
              </a:buClr>
              <a:buFont typeface="Avenir LT Std 35 Light" pitchFamily="34" charset="0"/>
              <a:buChar char="–"/>
              <a:defRPr sz="1400" b="0" i="0" u="none" baseline="0">
                <a:solidFill>
                  <a:srgbClr val="000000"/>
                </a:solidFill>
                <a:latin typeface="Arial" pitchFamily="34" charset="0"/>
              </a:defRPr>
            </a:lvl3pPr>
            <a:lvl4pPr algn="l">
              <a:defRPr sz="1400">
                <a:latin typeface="Avenir LT Std 45 Book" pitchFamily="34" charset="0"/>
              </a:defRPr>
            </a:lvl4pPr>
            <a:lvl5pPr algn="l">
              <a:defRPr sz="1400">
                <a:latin typeface="Avenir LT Std 45 Book" pitchFamily="34" charset="0"/>
              </a:defRPr>
            </a:lvl5pPr>
          </a:lstStyle>
          <a:p>
            <a:pPr lvl="0"/>
            <a:r>
              <a:rPr lang="en-US"/>
              <a:t>Click to edit Master text styles</a:t>
            </a:r>
          </a:p>
          <a:p>
            <a:pPr lvl="1"/>
            <a:r>
              <a:rPr lang="en-US"/>
              <a:t>Second level</a:t>
            </a:r>
          </a:p>
          <a:p>
            <a:pPr lvl="2"/>
            <a:r>
              <a:rPr lang="en-US"/>
              <a:t>Third level</a:t>
            </a:r>
          </a:p>
        </p:txBody>
      </p:sp>
      <p:sp>
        <p:nvSpPr>
          <p:cNvPr id="5" name="Rectangle 4"/>
          <p:cNvSpPr>
            <a:spLocks noGrp="1" noChangeArrowheads="1"/>
          </p:cNvSpPr>
          <p:nvPr>
            <p:ph type="sldNum" sz="quarter" idx="15"/>
          </p:nvPr>
        </p:nvSpPr>
        <p:spPr>
          <a:ln/>
        </p:spPr>
        <p:txBody>
          <a:bodyPr/>
          <a:lstStyle>
            <a:lvl1pPr>
              <a:defRPr>
                <a:latin typeface="Arial" pitchFamily="34" charset="0"/>
              </a:defRPr>
            </a:lvl1pPr>
          </a:lstStyle>
          <a:p>
            <a:pPr>
              <a:defRPr/>
            </a:pPr>
            <a:fld id="{2D17D1ED-468A-49C7-93C9-1E6D00169134}" type="slidenum">
              <a:rPr lang="en-US" smtClean="0"/>
              <a:pPr>
                <a:defRPr/>
              </a:pPr>
              <a:t>‹#›</a:t>
            </a:fld>
            <a:endParaRPr lang="en-US" dirty="0"/>
          </a:p>
        </p:txBody>
      </p:sp>
      <p:sp>
        <p:nvSpPr>
          <p:cNvPr id="6" name="Footer Placeholder 5"/>
          <p:cNvSpPr>
            <a:spLocks noGrp="1"/>
          </p:cNvSpPr>
          <p:nvPr>
            <p:ph type="ftr" sz="quarter" idx="3"/>
          </p:nvPr>
        </p:nvSpPr>
        <p:spPr>
          <a:xfrm>
            <a:off x="8686800"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3856679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4877" y="1813560"/>
            <a:ext cx="2928787" cy="1554480"/>
          </a:xfrm>
        </p:spPr>
        <p:txBody>
          <a:bodyPr anchor="b">
            <a:normAutofit/>
          </a:bodyPr>
          <a:lstStyle>
            <a:lvl1pPr algn="ctr">
              <a:defRPr sz="2640" b="0"/>
            </a:lvl1pPr>
          </a:lstStyle>
          <a:p>
            <a:r>
              <a:rPr lang="en-US"/>
              <a:t>Click to edit Master title style</a:t>
            </a:r>
            <a:endParaRPr lang="en-US" dirty="0"/>
          </a:p>
        </p:txBody>
      </p:sp>
      <p:sp>
        <p:nvSpPr>
          <p:cNvPr id="3" name="Content Placeholder 2"/>
          <p:cNvSpPr>
            <a:spLocks noGrp="1"/>
          </p:cNvSpPr>
          <p:nvPr>
            <p:ph idx="1"/>
          </p:nvPr>
        </p:nvSpPr>
        <p:spPr>
          <a:xfrm>
            <a:off x="4342308" y="777241"/>
            <a:ext cx="5150158" cy="5786121"/>
          </a:xfrm>
        </p:spPr>
        <p:txBody>
          <a:bodyPr anchor="ctr">
            <a:normAutofit/>
          </a:bodyPr>
          <a:lstStyle>
            <a:lvl1pPr>
              <a:defRPr sz="2200"/>
            </a:lvl1pPr>
            <a:lvl2pPr>
              <a:defRPr sz="1980"/>
            </a:lvl2pPr>
            <a:lvl3pPr>
              <a:defRPr sz="1760"/>
            </a:lvl3pPr>
            <a:lvl4pPr>
              <a:defRPr sz="1540"/>
            </a:lvl4pPr>
            <a:lvl5pPr>
              <a:defRPr sz="1540"/>
            </a:lvl5pPr>
            <a:lvl6pPr>
              <a:defRPr sz="1540"/>
            </a:lvl6pPr>
            <a:lvl7pPr>
              <a:defRPr sz="1540"/>
            </a:lvl7pPr>
            <a:lvl8pPr>
              <a:defRPr sz="1540"/>
            </a:lvl8pPr>
            <a:lvl9pPr>
              <a:defRPr sz="154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24877" y="3368040"/>
            <a:ext cx="2928787" cy="2072640"/>
          </a:xfrm>
        </p:spPr>
        <p:txBody>
          <a:bodyPr>
            <a:normAutofit/>
          </a:bodyPr>
          <a:lstStyle>
            <a:lvl1pPr marL="0" indent="0" algn="ctr">
              <a:buNone/>
              <a:defRPr sz="176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6" name="Footer Placeholder 5"/>
          <p:cNvSpPr>
            <a:spLocks noGrp="1"/>
          </p:cNvSpPr>
          <p:nvPr>
            <p:ph type="ftr" sz="quarter" idx="11"/>
          </p:nvPr>
        </p:nvSpPr>
        <p:spPr/>
        <p:txBody>
          <a:bodyPr/>
          <a:lstStyle/>
          <a:p>
            <a:r>
              <a:rPr lang="en-US"/>
              <a:t>ID </a:t>
            </a:r>
            <a:endParaRPr lang="en-US" dirty="0"/>
          </a:p>
        </p:txBody>
      </p:sp>
      <p:sp>
        <p:nvSpPr>
          <p:cNvPr id="7" name="Slide Number Placeholder 6"/>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376303804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3566" y="1986279"/>
            <a:ext cx="4477747" cy="1554480"/>
          </a:xfrm>
        </p:spPr>
        <p:txBody>
          <a:bodyPr anchor="b">
            <a:normAutofit/>
          </a:bodyPr>
          <a:lstStyle>
            <a:lvl1pPr algn="ctr">
              <a:defRPr sz="308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6267245" y="1036320"/>
            <a:ext cx="2707508" cy="51816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4" name="Text Placeholder 3"/>
          <p:cNvSpPr>
            <a:spLocks noGrp="1"/>
          </p:cNvSpPr>
          <p:nvPr>
            <p:ph type="body" sz="half" idx="2"/>
          </p:nvPr>
        </p:nvSpPr>
        <p:spPr>
          <a:xfrm>
            <a:off x="1223566" y="3540759"/>
            <a:ext cx="4477747" cy="2072640"/>
          </a:xfrm>
        </p:spPr>
        <p:txBody>
          <a:bodyPr>
            <a:normAutofit/>
          </a:bodyPr>
          <a:lstStyle>
            <a:lvl1pPr marL="0" indent="0" algn="ctr">
              <a:buNone/>
              <a:defRPr sz="198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6" name="Footer Placeholder 5"/>
          <p:cNvSpPr>
            <a:spLocks noGrp="1"/>
          </p:cNvSpPr>
          <p:nvPr>
            <p:ph type="ftr" sz="quarter" idx="11"/>
          </p:nvPr>
        </p:nvSpPr>
        <p:spPr/>
        <p:txBody>
          <a:bodyPr/>
          <a:lstStyle/>
          <a:p>
            <a:r>
              <a:rPr lang="en-US"/>
              <a:t>ID </a:t>
            </a:r>
            <a:endParaRPr lang="en-US" dirty="0"/>
          </a:p>
        </p:txBody>
      </p:sp>
      <p:sp>
        <p:nvSpPr>
          <p:cNvPr id="7" name="Slide Number Placeholder 6"/>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2867586346"/>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4876" y="5363914"/>
            <a:ext cx="8267590" cy="642303"/>
          </a:xfrm>
        </p:spPr>
        <p:txBody>
          <a:bodyPr anchor="b">
            <a:normAutofit/>
          </a:bodyPr>
          <a:lstStyle>
            <a:lvl1pPr algn="ctr">
              <a:defRPr sz="264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68973" y="1056394"/>
            <a:ext cx="6788172" cy="358697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4" name="Text Placeholder 3"/>
          <p:cNvSpPr>
            <a:spLocks noGrp="1"/>
          </p:cNvSpPr>
          <p:nvPr>
            <p:ph type="body" sz="half" idx="2"/>
          </p:nvPr>
        </p:nvSpPr>
        <p:spPr>
          <a:xfrm>
            <a:off x="1224876" y="6006217"/>
            <a:ext cx="8267590" cy="559540"/>
          </a:xfrm>
        </p:spPr>
        <p:txBody>
          <a:bodyPr>
            <a:normAutofit/>
          </a:bodyPr>
          <a:lstStyle>
            <a:lvl1pPr marL="0" indent="0" algn="ctr">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6" name="Footer Placeholder 5"/>
          <p:cNvSpPr>
            <a:spLocks noGrp="1"/>
          </p:cNvSpPr>
          <p:nvPr>
            <p:ph type="ftr" sz="quarter" idx="11"/>
          </p:nvPr>
        </p:nvSpPr>
        <p:spPr/>
        <p:txBody>
          <a:bodyPr/>
          <a:lstStyle/>
          <a:p>
            <a:r>
              <a:rPr lang="en-US"/>
              <a:t>ID </a:t>
            </a:r>
            <a:endParaRPr lang="en-US" dirty="0"/>
          </a:p>
        </p:txBody>
      </p:sp>
      <p:sp>
        <p:nvSpPr>
          <p:cNvPr id="7" name="Slide Number Placeholder 6"/>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3234473583"/>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224877" y="777240"/>
            <a:ext cx="8267590" cy="3454400"/>
          </a:xfrm>
        </p:spPr>
        <p:txBody>
          <a:bodyPr anchor="ctr">
            <a:normAutofit/>
          </a:bodyPr>
          <a:lstStyle>
            <a:lvl1pPr algn="ctr">
              <a:defRPr sz="3520" b="0" cap="none"/>
            </a:lvl1pPr>
          </a:lstStyle>
          <a:p>
            <a:r>
              <a:rPr lang="en-US"/>
              <a:t>Click to edit Master title style</a:t>
            </a:r>
            <a:endParaRPr lang="en-US" dirty="0"/>
          </a:p>
        </p:txBody>
      </p:sp>
      <p:sp>
        <p:nvSpPr>
          <p:cNvPr id="3" name="Text Placeholder 2"/>
          <p:cNvSpPr>
            <a:spLocks noGrp="1"/>
          </p:cNvSpPr>
          <p:nvPr>
            <p:ph type="body" idx="1"/>
          </p:nvPr>
        </p:nvSpPr>
        <p:spPr>
          <a:xfrm>
            <a:off x="1224877" y="4922520"/>
            <a:ext cx="8267591" cy="1640840"/>
          </a:xfrm>
        </p:spPr>
        <p:txBody>
          <a:bodyPr anchor="ctr">
            <a:normAutofit/>
          </a:bodyPr>
          <a:lstStyle>
            <a:lvl1pPr marL="0" indent="0" algn="ctr">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4220481237"/>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066364" y="978093"/>
            <a:ext cx="503051" cy="662746"/>
          </a:xfrm>
          <a:prstGeom prst="rect">
            <a:avLst/>
          </a:prstGeom>
        </p:spPr>
        <p:txBody>
          <a:bodyPr vert="horz" lIns="100584" tIns="50292" rIns="100584" bIns="5029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800" dirty="0">
                <a:solidFill>
                  <a:schemeClr val="tx1"/>
                </a:solidFill>
                <a:effectLst/>
              </a:rPr>
              <a:t>“</a:t>
            </a:r>
          </a:p>
        </p:txBody>
      </p:sp>
      <p:sp>
        <p:nvSpPr>
          <p:cNvPr id="15" name="TextBox 14"/>
          <p:cNvSpPr txBox="1"/>
          <p:nvPr/>
        </p:nvSpPr>
        <p:spPr>
          <a:xfrm>
            <a:off x="8989417" y="3195319"/>
            <a:ext cx="503051" cy="662746"/>
          </a:xfrm>
          <a:prstGeom prst="rect">
            <a:avLst/>
          </a:prstGeom>
        </p:spPr>
        <p:txBody>
          <a:bodyPr vert="horz" lIns="100584" tIns="50292" rIns="100584" bIns="5029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800" dirty="0">
                <a:solidFill>
                  <a:schemeClr val="tx1"/>
                </a:solidFill>
                <a:effectLst/>
              </a:rPr>
              <a:t>”</a:t>
            </a:r>
          </a:p>
        </p:txBody>
      </p:sp>
      <p:sp>
        <p:nvSpPr>
          <p:cNvPr id="2" name="Title 1"/>
          <p:cNvSpPr>
            <a:spLocks noGrp="1"/>
          </p:cNvSpPr>
          <p:nvPr>
            <p:ph type="title"/>
          </p:nvPr>
        </p:nvSpPr>
        <p:spPr>
          <a:xfrm>
            <a:off x="1569415" y="777242"/>
            <a:ext cx="7671527" cy="3108959"/>
          </a:xfrm>
        </p:spPr>
        <p:txBody>
          <a:bodyPr anchor="ctr">
            <a:normAutofit/>
          </a:bodyPr>
          <a:lstStyle>
            <a:lvl1pPr algn="ctr">
              <a:defRPr sz="352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758058" y="3886199"/>
            <a:ext cx="7294241" cy="431800"/>
          </a:xfrm>
        </p:spPr>
        <p:txBody>
          <a:bodyPr anchor="ctr">
            <a:normAutofit/>
          </a:bodyPr>
          <a:lstStyle>
            <a:lvl1pPr marL="0" indent="0">
              <a:buFontTx/>
              <a:buNone/>
              <a:defRPr sz="1980"/>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Edit Master text styles</a:t>
            </a:r>
          </a:p>
        </p:txBody>
      </p:sp>
      <p:sp>
        <p:nvSpPr>
          <p:cNvPr id="3" name="Text Placeholder 2"/>
          <p:cNvSpPr>
            <a:spLocks noGrp="1"/>
          </p:cNvSpPr>
          <p:nvPr>
            <p:ph type="body" idx="1"/>
          </p:nvPr>
        </p:nvSpPr>
        <p:spPr>
          <a:xfrm>
            <a:off x="1224876" y="4922520"/>
            <a:ext cx="8267590" cy="1640840"/>
          </a:xfrm>
        </p:spPr>
        <p:txBody>
          <a:bodyPr anchor="ctr">
            <a:normAutofit/>
          </a:bodyPr>
          <a:lstStyle>
            <a:lvl1pPr marL="0" indent="0" algn="ctr">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6511327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224878" y="3749725"/>
            <a:ext cx="8267588" cy="1664640"/>
          </a:xfrm>
        </p:spPr>
        <p:txBody>
          <a:bodyPr anchor="b">
            <a:normAutofit/>
          </a:bodyPr>
          <a:lstStyle>
            <a:lvl1pPr algn="r">
              <a:defRPr sz="3520" b="0" cap="none"/>
            </a:lvl1pPr>
          </a:lstStyle>
          <a:p>
            <a:r>
              <a:rPr lang="en-US"/>
              <a:t>Click to edit Master title style</a:t>
            </a:r>
            <a:endParaRPr lang="en-US" dirty="0"/>
          </a:p>
        </p:txBody>
      </p:sp>
      <p:sp>
        <p:nvSpPr>
          <p:cNvPr id="3" name="Text Placeholder 2"/>
          <p:cNvSpPr>
            <a:spLocks noGrp="1"/>
          </p:cNvSpPr>
          <p:nvPr>
            <p:ph type="body" idx="1"/>
          </p:nvPr>
        </p:nvSpPr>
        <p:spPr>
          <a:xfrm>
            <a:off x="1224876" y="5414365"/>
            <a:ext cx="8267589" cy="975120"/>
          </a:xfrm>
        </p:spPr>
        <p:txBody>
          <a:bodyPr anchor="t">
            <a:normAutofit/>
          </a:bodyPr>
          <a:lstStyle>
            <a:lvl1pPr marL="0" indent="0" algn="r">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56675318"/>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066364" y="978093"/>
            <a:ext cx="503051" cy="662746"/>
          </a:xfrm>
          <a:prstGeom prst="rect">
            <a:avLst/>
          </a:prstGeom>
        </p:spPr>
        <p:txBody>
          <a:bodyPr vert="horz" lIns="100584" tIns="50292" rIns="100584" bIns="5029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800" dirty="0">
                <a:solidFill>
                  <a:schemeClr val="tx1"/>
                </a:solidFill>
                <a:effectLst/>
              </a:rPr>
              <a:t>“</a:t>
            </a:r>
          </a:p>
        </p:txBody>
      </p:sp>
      <p:sp>
        <p:nvSpPr>
          <p:cNvPr id="15" name="TextBox 14"/>
          <p:cNvSpPr txBox="1"/>
          <p:nvPr/>
        </p:nvSpPr>
        <p:spPr>
          <a:xfrm>
            <a:off x="8989417" y="3195319"/>
            <a:ext cx="503051" cy="662746"/>
          </a:xfrm>
          <a:prstGeom prst="rect">
            <a:avLst/>
          </a:prstGeom>
        </p:spPr>
        <p:txBody>
          <a:bodyPr vert="horz" lIns="100584" tIns="50292" rIns="100584" bIns="5029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800" dirty="0">
                <a:solidFill>
                  <a:schemeClr val="tx1"/>
                </a:solidFill>
                <a:effectLst/>
              </a:rPr>
              <a:t>”</a:t>
            </a:r>
          </a:p>
        </p:txBody>
      </p:sp>
      <p:sp>
        <p:nvSpPr>
          <p:cNvPr id="2" name="Title 1"/>
          <p:cNvSpPr>
            <a:spLocks noGrp="1"/>
          </p:cNvSpPr>
          <p:nvPr>
            <p:ph type="title"/>
          </p:nvPr>
        </p:nvSpPr>
        <p:spPr>
          <a:xfrm>
            <a:off x="1569415" y="777242"/>
            <a:ext cx="7671527" cy="3108959"/>
          </a:xfrm>
        </p:spPr>
        <p:txBody>
          <a:bodyPr anchor="ctr">
            <a:normAutofit/>
          </a:bodyPr>
          <a:lstStyle>
            <a:lvl1pPr algn="ctr">
              <a:defRPr sz="352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224878" y="4404360"/>
            <a:ext cx="8267589" cy="1007533"/>
          </a:xfrm>
        </p:spPr>
        <p:txBody>
          <a:bodyPr vert="horz" lIns="91440" tIns="45720" rIns="91440" bIns="45720" rtlCol="0" anchor="b">
            <a:normAutofit/>
          </a:bodyPr>
          <a:lstStyle>
            <a:lvl1pPr algn="r">
              <a:buNone/>
              <a:defRPr lang="en-US" sz="264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224876" y="5411893"/>
            <a:ext cx="8267589" cy="1151467"/>
          </a:xfrm>
        </p:spPr>
        <p:txBody>
          <a:bodyPr anchor="t">
            <a:normAutofit/>
          </a:bodyPr>
          <a:lstStyle>
            <a:lvl1pPr marL="0" indent="0" algn="r">
              <a:buNone/>
              <a:defRPr sz="198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57288809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224878" y="777242"/>
            <a:ext cx="8267590" cy="3090968"/>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224877" y="3972560"/>
            <a:ext cx="8267591" cy="949960"/>
          </a:xfrm>
        </p:spPr>
        <p:txBody>
          <a:bodyPr vert="horz" lIns="91440" tIns="45720" rIns="91440" bIns="45720" rtlCol="0" anchor="b">
            <a:normAutofit/>
          </a:bodyPr>
          <a:lstStyle>
            <a:lvl1pPr>
              <a:buNone/>
              <a:defRPr lang="en-US" sz="308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224877" y="4922520"/>
            <a:ext cx="8267591" cy="1640840"/>
          </a:xfrm>
        </p:spPr>
        <p:txBody>
          <a:bodyPr anchor="t">
            <a:normAutofit/>
          </a:bodyPr>
          <a:lstStyle>
            <a:lvl1pPr marL="0" indent="0" algn="l">
              <a:buNone/>
              <a:defRPr sz="198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1893967075"/>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289463556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31533" y="777240"/>
            <a:ext cx="1460935" cy="578612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24877" y="777240"/>
            <a:ext cx="6618010" cy="578612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8/2/2018</a:t>
            </a:fld>
            <a:endParaRPr lang="en-US" dirty="0"/>
          </a:p>
        </p:txBody>
      </p:sp>
      <p:sp>
        <p:nvSpPr>
          <p:cNvPr id="5" name="Footer Placeholder 4"/>
          <p:cNvSpPr>
            <a:spLocks noGrp="1"/>
          </p:cNvSpPr>
          <p:nvPr>
            <p:ph type="ftr" sz="quarter" idx="11"/>
          </p:nvPr>
        </p:nvSpPr>
        <p:spPr/>
        <p:txBody>
          <a:bodyPr/>
          <a:lstStyle/>
          <a:p>
            <a:r>
              <a:rPr lang="en-US"/>
              <a:t>ID </a:t>
            </a:r>
            <a:endParaRPr lang="en-US" dirty="0"/>
          </a:p>
        </p:txBody>
      </p:sp>
      <p:sp>
        <p:nvSpPr>
          <p:cNvPr id="6" name="Slide Number Placeholder 5"/>
          <p:cNvSpPr>
            <a:spLocks noGrp="1"/>
          </p:cNvSpPr>
          <p:nvPr>
            <p:ph type="sldNum" sz="quarter" idx="12"/>
          </p:nvPr>
        </p:nvSpPr>
        <p:spPr/>
        <p:txBody>
          <a:body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125800748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head">
    <p:spTree>
      <p:nvGrpSpPr>
        <p:cNvPr id="1" name=""/>
        <p:cNvGrpSpPr/>
        <p:nvPr/>
      </p:nvGrpSpPr>
      <p:grpSpPr>
        <a:xfrm>
          <a:off x="0" y="0"/>
          <a:ext cx="0" cy="0"/>
          <a:chOff x="0" y="0"/>
          <a:chExt cx="0" cy="0"/>
        </a:xfrm>
      </p:grpSpPr>
      <p:sp>
        <p:nvSpPr>
          <p:cNvPr id="20" name="Text Placeholder 17"/>
          <p:cNvSpPr>
            <a:spLocks noGrp="1"/>
          </p:cNvSpPr>
          <p:nvPr>
            <p:ph type="body" sz="quarter" idx="13"/>
          </p:nvPr>
        </p:nvSpPr>
        <p:spPr>
          <a:xfrm>
            <a:off x="473823" y="7223733"/>
            <a:ext cx="8960751" cy="296562"/>
          </a:xfrm>
        </p:spPr>
        <p:txBody>
          <a:bodyPr anchor="b"/>
          <a:lstStyle>
            <a:lvl1pPr algn="l">
              <a:lnSpc>
                <a:spcPct val="100000"/>
              </a:lnSpc>
              <a:spcBef>
                <a:spcPts val="0"/>
              </a:spcBef>
              <a:spcAft>
                <a:spcPct val="0"/>
              </a:spcAft>
              <a:defRPr sz="800" b="0" i="0" u="none" baseline="0">
                <a:solidFill>
                  <a:schemeClr val="tx1">
                    <a:lumMod val="75000"/>
                    <a:lumOff val="25000"/>
                  </a:schemeClr>
                </a:solidFill>
                <a:latin typeface="Arial Narrow"/>
              </a:defRPr>
            </a:lvl1pPr>
          </a:lstStyle>
          <a:p>
            <a:pPr lvl="0"/>
            <a:r>
              <a:rPr lang="en-US"/>
              <a:t>Click to edit Master text styles</a:t>
            </a:r>
          </a:p>
        </p:txBody>
      </p:sp>
      <p:sp>
        <p:nvSpPr>
          <p:cNvPr id="23" name="Title 1"/>
          <p:cNvSpPr>
            <a:spLocks noGrp="1"/>
          </p:cNvSpPr>
          <p:nvPr>
            <p:ph type="title"/>
          </p:nvPr>
        </p:nvSpPr>
        <p:spPr>
          <a:xfrm>
            <a:off x="457199" y="805051"/>
            <a:ext cx="9310255" cy="524986"/>
          </a:xfrm>
          <a:prstGeom prst="rect">
            <a:avLst/>
          </a:prstGeom>
        </p:spPr>
        <p:txBody>
          <a:bodyPr lIns="91440" tIns="45720" rIns="91440" bIns="45720">
            <a:noAutofit/>
          </a:bodyPr>
          <a:lstStyle>
            <a:lvl1pPr marL="1588" indent="0" algn="l">
              <a:lnSpc>
                <a:spcPct val="100000"/>
              </a:lnSpc>
              <a:spcBef>
                <a:spcPct val="0"/>
              </a:spcBef>
              <a:spcAft>
                <a:spcPct val="0"/>
              </a:spcAft>
              <a:defRPr sz="2600" b="0" i="0" u="none" spc="0" baseline="0">
                <a:solidFill>
                  <a:schemeClr val="accent1"/>
                </a:solidFill>
                <a:latin typeface="Arial" pitchFamily="34" charset="0"/>
                <a:cs typeface="Arial" pitchFamily="34" charset="0"/>
              </a:defRPr>
            </a:lvl1pPr>
          </a:lstStyle>
          <a:p>
            <a:r>
              <a:rPr lang="en-US"/>
              <a:t>Click to edit Master title style</a:t>
            </a:r>
            <a:endParaRPr lang="en-US" dirty="0"/>
          </a:p>
        </p:txBody>
      </p:sp>
      <p:sp>
        <p:nvSpPr>
          <p:cNvPr id="24" name="Text Placeholder 19"/>
          <p:cNvSpPr>
            <a:spLocks noGrp="1"/>
          </p:cNvSpPr>
          <p:nvPr>
            <p:ph type="body" sz="quarter" idx="10"/>
          </p:nvPr>
        </p:nvSpPr>
        <p:spPr>
          <a:xfrm>
            <a:off x="457200" y="1282434"/>
            <a:ext cx="9306611" cy="469900"/>
          </a:xfrm>
        </p:spPr>
        <p:txBody>
          <a:bodyPr lIns="91440" tIns="45720" rIns="91440" bIns="45720">
            <a:noAutofit/>
          </a:bodyPr>
          <a:lstStyle>
            <a:lvl1pPr marL="0" marR="0" indent="1588" algn="l" defTabSz="992188" rtl="0" eaLnBrk="1" fontAlgn="base" latinLnBrk="0" hangingPunct="1">
              <a:lnSpc>
                <a:spcPct val="100000"/>
              </a:lnSpc>
              <a:spcBef>
                <a:spcPct val="75000"/>
              </a:spcBef>
              <a:spcAft>
                <a:spcPct val="0"/>
              </a:spcAft>
              <a:buClrTx/>
              <a:buSzTx/>
              <a:buFontTx/>
              <a:buNone/>
              <a:tabLst/>
              <a:defRPr sz="1600" b="0" i="0" u="none" spc="0" baseline="0">
                <a:solidFill>
                  <a:schemeClr val="tx1">
                    <a:lumMod val="50000"/>
                    <a:lumOff val="50000"/>
                  </a:schemeClr>
                </a:solidFill>
                <a:latin typeface="Arial" pitchFamily="34" charset="0"/>
              </a:defRPr>
            </a:lvl1pPr>
          </a:lstStyle>
          <a:p>
            <a:pPr lvl="0"/>
            <a:r>
              <a:rPr lang="en-US"/>
              <a:t>Click to edit Master text styles</a:t>
            </a:r>
          </a:p>
        </p:txBody>
      </p:sp>
      <p:sp>
        <p:nvSpPr>
          <p:cNvPr id="5" name="Rectangle 4"/>
          <p:cNvSpPr>
            <a:spLocks noGrp="1" noChangeArrowheads="1"/>
          </p:cNvSpPr>
          <p:nvPr>
            <p:ph type="sldNum" sz="quarter" idx="14"/>
          </p:nvPr>
        </p:nvSpPr>
        <p:spPr>
          <a:ln/>
        </p:spPr>
        <p:txBody>
          <a:bodyPr/>
          <a:lstStyle>
            <a:lvl1pPr>
              <a:defRPr>
                <a:latin typeface="Arial" pitchFamily="34" charset="0"/>
              </a:defRPr>
            </a:lvl1pPr>
          </a:lstStyle>
          <a:p>
            <a:pPr>
              <a:defRPr/>
            </a:pPr>
            <a:fld id="{801999A4-9EE5-46AF-9E73-E3855C912007}" type="slidenum">
              <a:rPr lang="en-US" smtClean="0"/>
              <a:pPr>
                <a:defRPr/>
              </a:pPr>
              <a:t>‹#›</a:t>
            </a:fld>
            <a:endParaRPr lang="en-US" dirty="0"/>
          </a:p>
        </p:txBody>
      </p:sp>
      <p:sp>
        <p:nvSpPr>
          <p:cNvPr id="6" name="Footer Placeholder 5"/>
          <p:cNvSpPr>
            <a:spLocks noGrp="1"/>
          </p:cNvSpPr>
          <p:nvPr>
            <p:ph type="ftr" sz="quarter" idx="3"/>
          </p:nvPr>
        </p:nvSpPr>
        <p:spPr>
          <a:xfrm>
            <a:off x="8686800"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30119978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Divider">
    <p:spTree>
      <p:nvGrpSpPr>
        <p:cNvPr id="1" name=""/>
        <p:cNvGrpSpPr/>
        <p:nvPr/>
      </p:nvGrpSpPr>
      <p:grpSpPr>
        <a:xfrm>
          <a:off x="0" y="0"/>
          <a:ext cx="0" cy="0"/>
          <a:chOff x="0" y="0"/>
          <a:chExt cx="0" cy="0"/>
        </a:xfrm>
      </p:grpSpPr>
      <p:sp>
        <p:nvSpPr>
          <p:cNvPr id="8" name="Title 7"/>
          <p:cNvSpPr>
            <a:spLocks noGrp="1"/>
          </p:cNvSpPr>
          <p:nvPr>
            <p:ph type="title"/>
          </p:nvPr>
        </p:nvSpPr>
        <p:spPr>
          <a:xfrm>
            <a:off x="342900" y="3382772"/>
            <a:ext cx="9372600" cy="512064"/>
          </a:xfrm>
        </p:spPr>
        <p:txBody>
          <a:bodyPr anchor="ctr">
            <a:noAutofit/>
          </a:bodyPr>
          <a:lstStyle>
            <a:lvl1pPr algn="l">
              <a:defRPr sz="3600">
                <a:solidFill>
                  <a:schemeClr val="accent1"/>
                </a:solidFill>
              </a:defRPr>
            </a:lvl1pPr>
          </a:lstStyle>
          <a:p>
            <a:r>
              <a:rPr lang="en-US" dirty="0"/>
              <a:t>Click to edit Master title style</a:t>
            </a:r>
          </a:p>
        </p:txBody>
      </p:sp>
      <p:sp>
        <p:nvSpPr>
          <p:cNvPr id="6"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44897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NOsubhead eyebrow 1/2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10" name="Content Placeholder 9"/>
          <p:cNvSpPr>
            <a:spLocks noGrp="1"/>
          </p:cNvSpPr>
          <p:nvPr>
            <p:ph sz="quarter" idx="14"/>
          </p:nvPr>
        </p:nvSpPr>
        <p:spPr>
          <a:xfrm>
            <a:off x="6397769" y="2047011"/>
            <a:ext cx="3141085" cy="4657868"/>
          </a:xfrm>
        </p:spPr>
        <p:txBody>
          <a:bodyPr/>
          <a:lstStyle>
            <a:lvl1pPr marL="0" indent="0">
              <a:lnSpc>
                <a:spcPct val="110000"/>
              </a:lnSpc>
              <a:spcBef>
                <a:spcPts val="600"/>
              </a:spcBef>
              <a:buNone/>
              <a:defRPr sz="1600" baseline="0">
                <a:latin typeface="Arial" panose="020B0604020202020204" pitchFamily="34" charset="0"/>
                <a:cs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cs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spcBef>
                <a:spcPts val="0"/>
              </a:spcBef>
              <a:buNone/>
              <a:defRPr sz="800">
                <a:solidFill>
                  <a:schemeClr val="tx1">
                    <a:lumMod val="75000"/>
                    <a:lumOff val="25000"/>
                  </a:schemeClr>
                </a:solidFill>
                <a:latin typeface="Arial Narrow" pitchFamily="34" charset="0"/>
              </a:defRPr>
            </a:lvl1pPr>
            <a:lvl2pPr marL="91440" indent="-91440">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12" name="Content Placeholder 5"/>
          <p:cNvSpPr>
            <a:spLocks noGrp="1"/>
          </p:cNvSpPr>
          <p:nvPr>
            <p:ph sz="quarter" idx="16" hasCustomPrompt="1"/>
          </p:nvPr>
        </p:nvSpPr>
        <p:spPr>
          <a:xfrm>
            <a:off x="478847" y="2060142"/>
            <a:ext cx="5394960" cy="256032"/>
          </a:xfrm>
          <a:noFill/>
        </p:spPr>
        <p:txBody>
          <a:bodyPr anchor="ctr"/>
          <a:lstStyle>
            <a:lvl1pPr marL="0" indent="0">
              <a:spcBef>
                <a:spcPts val="0"/>
              </a:spcBef>
              <a:buNone/>
              <a:defRPr sz="1050" b="1" i="0" cap="all" baseline="0">
                <a:solidFill>
                  <a:schemeClr val="bg1">
                    <a:lumMod val="50000"/>
                  </a:schemeClr>
                </a:solidFill>
              </a:defRPr>
            </a:lvl1pPr>
          </a:lstStyle>
          <a:p>
            <a:pPr lvl="0"/>
            <a:r>
              <a:rPr lang="en-US" dirty="0"/>
              <a:t>Click to edit eyebrow </a:t>
            </a:r>
          </a:p>
        </p:txBody>
      </p:sp>
      <p:sp>
        <p:nvSpPr>
          <p:cNvPr id="9"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pic>
        <p:nvPicPr>
          <p:cNvPr id="13" name="Picture 12">
            <a:extLst>
              <a:ext uri="{FF2B5EF4-FFF2-40B4-BE49-F238E27FC236}">
                <a16:creationId xmlns:a16="http://schemas.microsoft.com/office/drawing/2014/main" id="{093A8E9F-C980-4BC7-8469-B8385B0BDAF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81586" y="218073"/>
            <a:ext cx="1935968" cy="626033"/>
          </a:xfrm>
          <a:prstGeom prst="rect">
            <a:avLst/>
          </a:prstGeom>
        </p:spPr>
      </p:pic>
    </p:spTree>
    <p:extLst>
      <p:ext uri="{BB962C8B-B14F-4D97-AF65-F5344CB8AC3E}">
        <p14:creationId xmlns:p14="http://schemas.microsoft.com/office/powerpoint/2010/main" val="365215975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NOsubhead">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spcBef>
                <a:spcPts val="0"/>
              </a:spcBef>
              <a:buNone/>
              <a:defRPr sz="800">
                <a:solidFill>
                  <a:schemeClr val="tx1">
                    <a:lumMod val="75000"/>
                    <a:lumOff val="25000"/>
                  </a:schemeClr>
                </a:solidFill>
                <a:latin typeface="Arial Narrow" pitchFamily="34" charset="0"/>
              </a:defRPr>
            </a:lvl1pPr>
            <a:lvl2pPr marL="91440" indent="-91440">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6"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446035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subhead box 1/2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7" name="Text Placeholder 3"/>
          <p:cNvSpPr>
            <a:spLocks noGrp="1"/>
          </p:cNvSpPr>
          <p:nvPr>
            <p:ph type="body" sz="quarter" idx="13" hasCustomPrompt="1"/>
          </p:nvPr>
        </p:nvSpPr>
        <p:spPr>
          <a:xfrm>
            <a:off x="457200" y="1280160"/>
            <a:ext cx="9418320" cy="466344"/>
          </a:xfrm>
        </p:spPr>
        <p:txBody>
          <a:bodyPr/>
          <a:lstStyle>
            <a:lvl1pPr marL="0" indent="0">
              <a:spcBef>
                <a:spcPts val="0"/>
              </a:spcBef>
              <a:buNone/>
              <a:defRPr sz="1600" baseline="0">
                <a:solidFill>
                  <a:schemeClr val="tx1">
                    <a:lumMod val="50000"/>
                    <a:lumOff val="50000"/>
                  </a:schemeClr>
                </a:solidFill>
              </a:defRPr>
            </a:lvl1pPr>
          </a:lstStyle>
          <a:p>
            <a:pPr lvl="0"/>
            <a:r>
              <a:rPr lang="en-US" dirty="0"/>
              <a:t>Click to edit Subhead </a:t>
            </a:r>
          </a:p>
        </p:txBody>
      </p:sp>
      <p:sp>
        <p:nvSpPr>
          <p:cNvPr id="10" name="Content Placeholder 9"/>
          <p:cNvSpPr>
            <a:spLocks noGrp="1"/>
          </p:cNvSpPr>
          <p:nvPr>
            <p:ph sz="quarter" idx="14"/>
          </p:nvPr>
        </p:nvSpPr>
        <p:spPr>
          <a:xfrm>
            <a:off x="6397769" y="2047011"/>
            <a:ext cx="3141085" cy="4657868"/>
          </a:xfrm>
        </p:spPr>
        <p:txBody>
          <a:bodyPr/>
          <a:lstStyle>
            <a:lvl1pPr marL="0" indent="0">
              <a:lnSpc>
                <a:spcPct val="110000"/>
              </a:lnSpc>
              <a:spcBef>
                <a:spcPts val="600"/>
              </a:spcBef>
              <a:buNone/>
              <a:defRPr sz="1600" baseline="0">
                <a:latin typeface="Arial" panose="020B0604020202020204" pitchFamily="34" charset="0"/>
                <a:cs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cs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lnSpc>
                <a:spcPct val="100000"/>
              </a:lnSpc>
              <a:spcBef>
                <a:spcPts val="0"/>
              </a:spcBef>
              <a:buNone/>
              <a:defRPr sz="800">
                <a:solidFill>
                  <a:schemeClr val="tx1">
                    <a:lumMod val="75000"/>
                    <a:lumOff val="25000"/>
                  </a:schemeClr>
                </a:solidFill>
                <a:latin typeface="Arial Narrow" pitchFamily="34" charset="0"/>
              </a:defRPr>
            </a:lvl1pPr>
            <a:lvl2pPr marL="91440" indent="-91440">
              <a:lnSpc>
                <a:spcPct val="100000"/>
              </a:lnSpc>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9" name="Text Placeholder 15"/>
          <p:cNvSpPr>
            <a:spLocks noGrp="1"/>
          </p:cNvSpPr>
          <p:nvPr>
            <p:ph type="body" sz="quarter" idx="18" hasCustomPrompt="1"/>
          </p:nvPr>
        </p:nvSpPr>
        <p:spPr>
          <a:xfrm>
            <a:off x="564401" y="2119313"/>
            <a:ext cx="5394325" cy="4571999"/>
          </a:xfrm>
          <a:ln>
            <a:solidFill>
              <a:schemeClr val="bg1">
                <a:lumMod val="50000"/>
              </a:schemeClr>
            </a:solidFill>
          </a:ln>
        </p:spPr>
        <p:txBody>
          <a:bodyPr/>
          <a:lstStyle>
            <a:lvl1pPr>
              <a:defRPr sz="1000"/>
            </a:lvl1pPr>
          </a:lstStyle>
          <a:p>
            <a:pPr lvl="0"/>
            <a:r>
              <a:rPr lang="en-US" dirty="0"/>
              <a:t> </a:t>
            </a:r>
          </a:p>
        </p:txBody>
      </p:sp>
      <p:sp>
        <p:nvSpPr>
          <p:cNvPr id="12"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73879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NOsubhead box 1/2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10" name="Content Placeholder 9"/>
          <p:cNvSpPr>
            <a:spLocks noGrp="1"/>
          </p:cNvSpPr>
          <p:nvPr>
            <p:ph sz="quarter" idx="14"/>
          </p:nvPr>
        </p:nvSpPr>
        <p:spPr>
          <a:xfrm>
            <a:off x="6397769" y="2047011"/>
            <a:ext cx="3141085" cy="4657868"/>
          </a:xfrm>
        </p:spPr>
        <p:txBody>
          <a:bodyPr/>
          <a:lstStyle>
            <a:lvl1pPr marL="0" indent="0">
              <a:lnSpc>
                <a:spcPct val="110000"/>
              </a:lnSpc>
              <a:spcBef>
                <a:spcPts val="600"/>
              </a:spcBef>
              <a:buNone/>
              <a:defRPr sz="1600" baseline="0">
                <a:latin typeface="Arial" panose="020B0604020202020204" pitchFamily="34" charset="0"/>
                <a:cs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cs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lnSpc>
                <a:spcPct val="100000"/>
              </a:lnSpc>
              <a:spcBef>
                <a:spcPts val="0"/>
              </a:spcBef>
              <a:buNone/>
              <a:defRPr sz="800">
                <a:solidFill>
                  <a:schemeClr val="tx1">
                    <a:lumMod val="75000"/>
                    <a:lumOff val="25000"/>
                  </a:schemeClr>
                </a:solidFill>
                <a:latin typeface="Arial Narrow" pitchFamily="34" charset="0"/>
              </a:defRPr>
            </a:lvl1pPr>
            <a:lvl2pPr marL="91440" indent="-91440">
              <a:lnSpc>
                <a:spcPct val="100000"/>
              </a:lnSpc>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9" name="Text Placeholder 15"/>
          <p:cNvSpPr>
            <a:spLocks noGrp="1"/>
          </p:cNvSpPr>
          <p:nvPr>
            <p:ph type="body" sz="quarter" idx="18" hasCustomPrompt="1"/>
          </p:nvPr>
        </p:nvSpPr>
        <p:spPr>
          <a:xfrm>
            <a:off x="564401" y="2119313"/>
            <a:ext cx="5394325" cy="4571999"/>
          </a:xfrm>
          <a:ln>
            <a:solidFill>
              <a:schemeClr val="bg1">
                <a:lumMod val="50000"/>
              </a:schemeClr>
            </a:solidFill>
          </a:ln>
        </p:spPr>
        <p:txBody>
          <a:bodyPr/>
          <a:lstStyle>
            <a:lvl1pPr>
              <a:defRPr sz="1000"/>
            </a:lvl1pPr>
          </a:lstStyle>
          <a:p>
            <a:pPr lvl="0"/>
            <a:r>
              <a:rPr lang="en-US" dirty="0"/>
              <a:t> </a:t>
            </a:r>
          </a:p>
        </p:txBody>
      </p:sp>
      <p:sp>
        <p:nvSpPr>
          <p:cNvPr id="12"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30897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subhead eyebrow 1/2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7" name="Text Placeholder 3"/>
          <p:cNvSpPr>
            <a:spLocks noGrp="1"/>
          </p:cNvSpPr>
          <p:nvPr>
            <p:ph type="body" sz="quarter" idx="13" hasCustomPrompt="1"/>
          </p:nvPr>
        </p:nvSpPr>
        <p:spPr>
          <a:xfrm>
            <a:off x="457200" y="1280160"/>
            <a:ext cx="9418320" cy="466344"/>
          </a:xfrm>
        </p:spPr>
        <p:txBody>
          <a:bodyPr/>
          <a:lstStyle>
            <a:lvl1pPr marL="0" indent="0">
              <a:spcBef>
                <a:spcPts val="0"/>
              </a:spcBef>
              <a:buNone/>
              <a:defRPr sz="1600" baseline="0">
                <a:solidFill>
                  <a:schemeClr val="tx1">
                    <a:lumMod val="50000"/>
                    <a:lumOff val="50000"/>
                  </a:schemeClr>
                </a:solidFill>
              </a:defRPr>
            </a:lvl1pPr>
          </a:lstStyle>
          <a:p>
            <a:pPr lvl="0"/>
            <a:r>
              <a:rPr lang="en-US" dirty="0"/>
              <a:t>Click to edit Subhead </a:t>
            </a:r>
          </a:p>
        </p:txBody>
      </p:sp>
      <p:sp>
        <p:nvSpPr>
          <p:cNvPr id="10" name="Content Placeholder 9"/>
          <p:cNvSpPr>
            <a:spLocks noGrp="1"/>
          </p:cNvSpPr>
          <p:nvPr>
            <p:ph sz="quarter" idx="14"/>
          </p:nvPr>
        </p:nvSpPr>
        <p:spPr>
          <a:xfrm>
            <a:off x="6397769" y="2047011"/>
            <a:ext cx="3141085" cy="4657868"/>
          </a:xfrm>
        </p:spPr>
        <p:txBody>
          <a:bodyPr/>
          <a:lstStyle>
            <a:lvl1pPr marL="0" indent="0">
              <a:lnSpc>
                <a:spcPct val="110000"/>
              </a:lnSpc>
              <a:spcBef>
                <a:spcPts val="600"/>
              </a:spcBef>
              <a:buNone/>
              <a:defRPr sz="1600" baseline="0">
                <a:latin typeface="Arial" panose="020B0604020202020204" pitchFamily="34" charset="0"/>
                <a:cs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cs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lnSpc>
                <a:spcPct val="100000"/>
              </a:lnSpc>
              <a:spcBef>
                <a:spcPts val="0"/>
              </a:spcBef>
              <a:buNone/>
              <a:defRPr sz="800">
                <a:solidFill>
                  <a:schemeClr val="tx1">
                    <a:lumMod val="75000"/>
                    <a:lumOff val="25000"/>
                  </a:schemeClr>
                </a:solidFill>
                <a:latin typeface="Arial Narrow" pitchFamily="34" charset="0"/>
              </a:defRPr>
            </a:lvl1pPr>
            <a:lvl2pPr marL="91440" indent="-91440">
              <a:lnSpc>
                <a:spcPct val="100000"/>
              </a:lnSpc>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12" name="Content Placeholder 5"/>
          <p:cNvSpPr>
            <a:spLocks noGrp="1"/>
          </p:cNvSpPr>
          <p:nvPr>
            <p:ph sz="quarter" idx="16" hasCustomPrompt="1"/>
          </p:nvPr>
        </p:nvSpPr>
        <p:spPr>
          <a:xfrm>
            <a:off x="478847" y="2060142"/>
            <a:ext cx="5394960" cy="256032"/>
          </a:xfrm>
          <a:noFill/>
        </p:spPr>
        <p:txBody>
          <a:bodyPr anchor="ctr"/>
          <a:lstStyle>
            <a:lvl1pPr marL="0" indent="0">
              <a:spcBef>
                <a:spcPts val="0"/>
              </a:spcBef>
              <a:buNone/>
              <a:defRPr sz="1050" b="1" i="0" cap="all" baseline="0">
                <a:solidFill>
                  <a:schemeClr val="bg1">
                    <a:lumMod val="50000"/>
                  </a:schemeClr>
                </a:solidFill>
              </a:defRPr>
            </a:lvl1pPr>
          </a:lstStyle>
          <a:p>
            <a:pPr lvl="0"/>
            <a:r>
              <a:rPr lang="en-US" dirty="0"/>
              <a:t>Click to edit eyebrow </a:t>
            </a:r>
          </a:p>
        </p:txBody>
      </p:sp>
      <p:sp>
        <p:nvSpPr>
          <p:cNvPr id="13"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1881502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NOsubhead eyebrow 1/2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10" name="Content Placeholder 9"/>
          <p:cNvSpPr>
            <a:spLocks noGrp="1"/>
          </p:cNvSpPr>
          <p:nvPr>
            <p:ph sz="quarter" idx="14"/>
          </p:nvPr>
        </p:nvSpPr>
        <p:spPr>
          <a:xfrm>
            <a:off x="6397769" y="2047011"/>
            <a:ext cx="3141085" cy="4657868"/>
          </a:xfrm>
        </p:spPr>
        <p:txBody>
          <a:bodyPr/>
          <a:lstStyle>
            <a:lvl1pPr marL="0" indent="0">
              <a:lnSpc>
                <a:spcPct val="110000"/>
              </a:lnSpc>
              <a:spcBef>
                <a:spcPts val="600"/>
              </a:spcBef>
              <a:buNone/>
              <a:defRPr sz="1600" baseline="0">
                <a:latin typeface="Arial" panose="020B0604020202020204" pitchFamily="34" charset="0"/>
                <a:cs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cs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spcBef>
                <a:spcPts val="0"/>
              </a:spcBef>
              <a:buNone/>
              <a:defRPr sz="800">
                <a:solidFill>
                  <a:schemeClr val="tx1">
                    <a:lumMod val="75000"/>
                    <a:lumOff val="25000"/>
                  </a:schemeClr>
                </a:solidFill>
                <a:latin typeface="Arial Narrow" pitchFamily="34" charset="0"/>
              </a:defRPr>
            </a:lvl1pPr>
            <a:lvl2pPr marL="91440" indent="-91440">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12" name="Content Placeholder 5"/>
          <p:cNvSpPr>
            <a:spLocks noGrp="1"/>
          </p:cNvSpPr>
          <p:nvPr>
            <p:ph sz="quarter" idx="16" hasCustomPrompt="1"/>
          </p:nvPr>
        </p:nvSpPr>
        <p:spPr>
          <a:xfrm>
            <a:off x="478847" y="2060142"/>
            <a:ext cx="5394960" cy="256032"/>
          </a:xfrm>
          <a:noFill/>
        </p:spPr>
        <p:txBody>
          <a:bodyPr anchor="ctr"/>
          <a:lstStyle>
            <a:lvl1pPr marL="0" indent="0">
              <a:spcBef>
                <a:spcPts val="0"/>
              </a:spcBef>
              <a:buNone/>
              <a:defRPr sz="1050" b="1" i="0" cap="all" baseline="0">
                <a:solidFill>
                  <a:schemeClr val="bg1">
                    <a:lumMod val="50000"/>
                  </a:schemeClr>
                </a:solidFill>
              </a:defRPr>
            </a:lvl1pPr>
          </a:lstStyle>
          <a:p>
            <a:pPr lvl="0"/>
            <a:r>
              <a:rPr lang="en-US" dirty="0"/>
              <a:t>Click to edit eyebrow </a:t>
            </a:r>
          </a:p>
        </p:txBody>
      </p:sp>
      <p:sp>
        <p:nvSpPr>
          <p:cNvPr id="9"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pic>
        <p:nvPicPr>
          <p:cNvPr id="13" name="Picture 12">
            <a:extLst>
              <a:ext uri="{FF2B5EF4-FFF2-40B4-BE49-F238E27FC236}">
                <a16:creationId xmlns:a16="http://schemas.microsoft.com/office/drawing/2014/main" id="{093A8E9F-C980-4BC7-8469-B8385B0BDAF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81586" y="218073"/>
            <a:ext cx="1935968" cy="626033"/>
          </a:xfrm>
          <a:prstGeom prst="rect">
            <a:avLst/>
          </a:prstGeom>
        </p:spPr>
      </p:pic>
    </p:spTree>
    <p:extLst>
      <p:ext uri="{BB962C8B-B14F-4D97-AF65-F5344CB8AC3E}">
        <p14:creationId xmlns:p14="http://schemas.microsoft.com/office/powerpoint/2010/main" val="65776213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NOsubhead lg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804672"/>
            <a:ext cx="9372600" cy="512064"/>
          </a:xfrm>
        </p:spPr>
        <p:txBody>
          <a:bodyPr anchor="t">
            <a:noAutofit/>
          </a:bodyPr>
          <a:lstStyle>
            <a:lvl1pPr algn="l">
              <a:lnSpc>
                <a:spcPct val="100000"/>
              </a:lnSpc>
              <a:defRPr sz="2600">
                <a:solidFill>
                  <a:schemeClr val="accent1"/>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a:xfrm>
            <a:off x="9554350" y="7232904"/>
            <a:ext cx="493776" cy="310896"/>
          </a:xfrm>
          <a:prstGeom prst="rect">
            <a:avLst/>
          </a:prstGeom>
        </p:spPr>
        <p:txBody>
          <a:bodyPr lIns="0" tIns="45720" rIns="0" bIns="45720" anchor="b"/>
          <a:lstStyle>
            <a:lvl1pPr algn="l">
              <a:defRPr/>
            </a:lvl1pPr>
          </a:lstStyle>
          <a:p>
            <a:fld id="{4C5AB661-D753-4E40-9543-F7AE63D7FA86}" type="slidenum">
              <a:rPr lang="en-US" smtClean="0"/>
              <a:pPr/>
              <a:t>‹#›</a:t>
            </a:fld>
            <a:endParaRPr lang="en-US" dirty="0"/>
          </a:p>
        </p:txBody>
      </p:sp>
      <p:sp>
        <p:nvSpPr>
          <p:cNvPr id="10" name="Content Placeholder 9"/>
          <p:cNvSpPr>
            <a:spLocks noGrp="1"/>
          </p:cNvSpPr>
          <p:nvPr>
            <p:ph sz="quarter" idx="14"/>
          </p:nvPr>
        </p:nvSpPr>
        <p:spPr>
          <a:xfrm>
            <a:off x="457200" y="1828800"/>
            <a:ext cx="9277564" cy="5148102"/>
          </a:xfrm>
        </p:spPr>
        <p:txBody>
          <a:bodyPr/>
          <a:lstStyle>
            <a:lvl1pPr marL="0" indent="0">
              <a:lnSpc>
                <a:spcPct val="110000"/>
              </a:lnSpc>
              <a:spcBef>
                <a:spcPts val="600"/>
              </a:spcBef>
              <a:buNone/>
              <a:defRPr baseline="0">
                <a:latin typeface="Arial" panose="020B0604020202020204" pitchFamily="34" charset="0"/>
              </a:defRPr>
            </a:lvl1pPr>
            <a:lvl2pPr marL="182880" indent="-182880">
              <a:lnSpc>
                <a:spcPct val="110000"/>
              </a:lnSpc>
              <a:spcBef>
                <a:spcPts val="600"/>
              </a:spcBef>
              <a:buFont typeface="Arial" pitchFamily="34" charset="0"/>
              <a:buChar char="•"/>
              <a:defRPr sz="1600" baseline="0">
                <a:latin typeface="Arial" panose="020B0604020202020204" pitchFamily="34" charset="0"/>
              </a:defRPr>
            </a:lvl2pPr>
            <a:lvl3pPr marL="411480" indent="-182880">
              <a:lnSpc>
                <a:spcPct val="110000"/>
              </a:lnSpc>
              <a:spcBef>
                <a:spcPts val="600"/>
              </a:spcBef>
              <a:buFont typeface="Avenir LT 55 Roman" pitchFamily="34" charset="0"/>
              <a:buChar char="–"/>
              <a:defRPr sz="1400" baseline="0">
                <a:latin typeface="Arial" panose="020B0604020202020204" pitchFamily="34" charset="0"/>
              </a:defRPr>
            </a:lvl3pPr>
            <a:lvl4pPr marL="594360" indent="-182880">
              <a:lnSpc>
                <a:spcPct val="110000"/>
              </a:lnSpc>
              <a:spcBef>
                <a:spcPts val="600"/>
              </a:spcBef>
              <a:buFont typeface="Arial" pitchFamily="34" charset="0"/>
              <a:buChar char="•"/>
              <a:defRPr sz="1300" baseline="0">
                <a:latin typeface="Arial" panose="020B0604020202020204" pitchFamily="34" charset="0"/>
              </a:defRPr>
            </a:lvl4pPr>
            <a:lvl5pPr marL="777240" indent="-182880">
              <a:lnSpc>
                <a:spcPct val="110000"/>
              </a:lnSpc>
              <a:spcBef>
                <a:spcPts val="600"/>
              </a:spcBef>
              <a:buFont typeface="Avenir LT 55 Roman" pitchFamily="34" charset="0"/>
              <a:buChar char="–"/>
              <a:defRPr sz="1200" baseline="0">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5" hasCustomPrompt="1"/>
          </p:nvPr>
        </p:nvSpPr>
        <p:spPr>
          <a:xfrm>
            <a:off x="478706" y="7169727"/>
            <a:ext cx="9079632" cy="353438"/>
          </a:xfrm>
        </p:spPr>
        <p:txBody>
          <a:bodyPr anchor="b"/>
          <a:lstStyle>
            <a:lvl1pPr marL="0" indent="0">
              <a:spcBef>
                <a:spcPts val="0"/>
              </a:spcBef>
              <a:buNone/>
              <a:defRPr sz="800">
                <a:solidFill>
                  <a:schemeClr val="tx1">
                    <a:lumMod val="75000"/>
                    <a:lumOff val="25000"/>
                  </a:schemeClr>
                </a:solidFill>
                <a:latin typeface="Arial Narrow" pitchFamily="34" charset="0"/>
              </a:defRPr>
            </a:lvl1pPr>
            <a:lvl2pPr marL="91440" indent="-91440">
              <a:spcBef>
                <a:spcPts val="0"/>
              </a:spcBef>
              <a:buFont typeface="+mj-lt"/>
              <a:buAutoNum type="arabicPeriod"/>
              <a:defRPr sz="800">
                <a:solidFill>
                  <a:schemeClr val="tx1">
                    <a:lumMod val="75000"/>
                    <a:lumOff val="25000"/>
                  </a:schemeClr>
                </a:solidFill>
                <a:latin typeface="Arial Narrow" panose="020B0606020202030204" pitchFamily="34" charset="0"/>
              </a:defRPr>
            </a:lvl2pPr>
          </a:lstStyle>
          <a:p>
            <a:pPr lvl="0"/>
            <a:r>
              <a:rPr lang="en-US" dirty="0"/>
              <a:t>Click to edit footnote</a:t>
            </a:r>
          </a:p>
          <a:p>
            <a:pPr lvl="1"/>
            <a:r>
              <a:rPr lang="en-US" dirty="0"/>
              <a:t>Second level</a:t>
            </a:r>
          </a:p>
        </p:txBody>
      </p:sp>
      <p:sp>
        <p:nvSpPr>
          <p:cNvPr id="9" name="Footer Placeholder 5"/>
          <p:cNvSpPr>
            <a:spLocks noGrp="1"/>
          </p:cNvSpPr>
          <p:nvPr>
            <p:ph type="ftr" sz="quarter" idx="3"/>
          </p:nvPr>
        </p:nvSpPr>
        <p:spPr>
          <a:xfrm>
            <a:off x="8888827"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516314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gray">
          <a:xfrm>
            <a:off x="928688" y="2073275"/>
            <a:ext cx="8021637" cy="512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6" rIns="91011" bIns="45506"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28" name="Title Placeholder 9"/>
          <p:cNvSpPr>
            <a:spLocks noGrp="1"/>
          </p:cNvSpPr>
          <p:nvPr>
            <p:ph type="title"/>
          </p:nvPr>
        </p:nvSpPr>
        <p:spPr bwMode="auto">
          <a:xfrm>
            <a:off x="468313" y="708025"/>
            <a:ext cx="8964612"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690" tIns="47847" rIns="95690" bIns="47847" numCol="1" anchor="t" anchorCtr="0" compatLnSpc="1">
            <a:prstTxWarp prst="textNoShape">
              <a:avLst/>
            </a:prstTxWarp>
          </a:bodyPr>
          <a:lstStyle/>
          <a:p>
            <a:pPr lvl="0"/>
            <a:r>
              <a:rPr lang="en-US"/>
              <a:t>Click to edit Master title style</a:t>
            </a:r>
            <a:endParaRPr lang="en-US" dirty="0"/>
          </a:p>
        </p:txBody>
      </p:sp>
      <p:sp>
        <p:nvSpPr>
          <p:cNvPr id="6" name="Rectangle 4"/>
          <p:cNvSpPr>
            <a:spLocks noGrp="1" noChangeArrowheads="1"/>
          </p:cNvSpPr>
          <p:nvPr>
            <p:ph type="sldNum" sz="quarter" idx="4"/>
          </p:nvPr>
        </p:nvSpPr>
        <p:spPr bwMode="auto">
          <a:xfrm>
            <a:off x="9559925" y="7326313"/>
            <a:ext cx="334963" cy="217487"/>
          </a:xfrm>
          <a:prstGeom prst="rect">
            <a:avLst/>
          </a:prstGeom>
          <a:noFill/>
          <a:ln w="9525">
            <a:noFill/>
            <a:miter lim="800000"/>
            <a:headEnd/>
            <a:tailEnd/>
          </a:ln>
          <a:effectLst/>
        </p:spPr>
        <p:txBody>
          <a:bodyPr vert="horz" wrap="square" lIns="0" tIns="47847" rIns="0" bIns="47847" numCol="1" anchor="b" anchorCtr="0" compatLnSpc="1">
            <a:prstTxWarp prst="textNoShape">
              <a:avLst/>
            </a:prstTxWarp>
          </a:bodyPr>
          <a:lstStyle>
            <a:lvl1pPr algn="l" fontAlgn="auto">
              <a:spcBef>
                <a:spcPts val="0"/>
              </a:spcBef>
              <a:spcAft>
                <a:spcPts val="0"/>
              </a:spcAft>
              <a:defRPr sz="1000" smtClean="0">
                <a:solidFill>
                  <a:schemeClr val="tx1">
                    <a:lumMod val="65000"/>
                    <a:lumOff val="35000"/>
                  </a:schemeClr>
                </a:solidFill>
                <a:latin typeface="Arial" pitchFamily="34" charset="0"/>
                <a:cs typeface="+mn-cs"/>
              </a:defRPr>
            </a:lvl1pPr>
          </a:lstStyle>
          <a:p>
            <a:pPr>
              <a:defRPr/>
            </a:pPr>
            <a:fld id="{41F19540-7194-4B10-9B26-7C33C5269F2B}" type="slidenum">
              <a:rPr lang="en-US" smtClean="0"/>
              <a:pPr>
                <a:defRPr/>
              </a:pPr>
              <a:t>‹#›</a:t>
            </a:fld>
            <a:endParaRPr lang="en-US" dirty="0"/>
          </a:p>
        </p:txBody>
      </p:sp>
      <p:sp>
        <p:nvSpPr>
          <p:cNvPr id="7" name="Footer Placeholder 5"/>
          <p:cNvSpPr>
            <a:spLocks noGrp="1"/>
          </p:cNvSpPr>
          <p:nvPr>
            <p:ph type="ftr" sz="quarter" idx="3"/>
          </p:nvPr>
        </p:nvSpPr>
        <p:spPr>
          <a:xfrm>
            <a:off x="8686800" y="429768"/>
            <a:ext cx="754063" cy="414338"/>
          </a:xfrm>
          <a:prstGeom prst="rect">
            <a:avLst/>
          </a:prstGeom>
        </p:spPr>
        <p:txBody>
          <a:bodyPr vert="horz" lIns="91440" tIns="45720" rIns="91440" bIns="45720" rtlCol="0" anchor="ctr"/>
          <a:lstStyle>
            <a:lvl1pPr algn="r">
              <a:defRPr sz="700">
                <a:solidFill>
                  <a:schemeClr val="tx1">
                    <a:lumMod val="65000"/>
                    <a:lumOff val="35000"/>
                  </a:schemeClr>
                </a:solidFill>
                <a:latin typeface="Arial" pitchFamily="34" charset="0"/>
                <a:cs typeface="Arial" pitchFamily="34" charset="0"/>
              </a:defRPr>
            </a:lvl1pPr>
          </a:lstStyle>
          <a:p>
            <a:r>
              <a:rPr lang="en-US" dirty="0"/>
              <a:t>ID </a:t>
            </a:r>
          </a:p>
        </p:txBody>
      </p:sp>
    </p:spTree>
    <p:extLst>
      <p:ext uri="{BB962C8B-B14F-4D97-AF65-F5344CB8AC3E}">
        <p14:creationId xmlns:p14="http://schemas.microsoft.com/office/powerpoint/2010/main" val="943654039"/>
      </p:ext>
    </p:extLst>
  </p:cSld>
  <p:clrMap bg1="lt1" tx1="dk1" bg2="lt2" tx2="dk2" accent1="accent1" accent2="accent2" accent3="accent3" accent4="accent4" accent5="accent5" accent6="accent6" hlink="hlink" folHlink="folHlink"/>
  <p:sldLayoutIdLst>
    <p:sldLayoutId id="2147484514" r:id="rId1"/>
    <p:sldLayoutId id="2147484515" r:id="rId2"/>
    <p:sldLayoutId id="2147484516" r:id="rId3"/>
    <p:sldLayoutId id="2147484517" r:id="rId4"/>
    <p:sldLayoutId id="2147484518" r:id="rId5"/>
    <p:sldLayoutId id="2147484519" r:id="rId6"/>
    <p:sldLayoutId id="2147484520" r:id="rId7"/>
    <p:sldLayoutId id="2147484521" r:id="rId8"/>
    <p:sldLayoutId id="2147484522" r:id="rId9"/>
    <p:sldLayoutId id="2147484523" r:id="rId10"/>
    <p:sldLayoutId id="2147484524" r:id="rId11"/>
    <p:sldLayoutId id="2147484525" r:id="rId12"/>
  </p:sldLayoutIdLst>
  <p:hf hdr="0" ftr="0" dt="0"/>
  <p:txStyles>
    <p:titleStyle>
      <a:lvl1pPr algn="l" defTabSz="1038225" rtl="0" eaLnBrk="1" fontAlgn="base" hangingPunct="1">
        <a:lnSpc>
          <a:spcPct val="100000"/>
        </a:lnSpc>
        <a:spcBef>
          <a:spcPct val="0"/>
        </a:spcBef>
        <a:spcAft>
          <a:spcPct val="0"/>
        </a:spcAft>
        <a:defRPr lang="en-US" sz="2600" dirty="0">
          <a:solidFill>
            <a:schemeClr val="accent1"/>
          </a:solidFill>
          <a:latin typeface="Arial" pitchFamily="34" charset="0"/>
          <a:ea typeface="Arial" pitchFamily="34" charset="0"/>
          <a:cs typeface="Arial" pitchFamily="34" charset="0"/>
        </a:defRPr>
      </a:lvl1pPr>
      <a:lvl2pPr algn="l" defTabSz="1038225" rtl="0" eaLnBrk="1" fontAlgn="base" hangingPunct="1">
        <a:lnSpc>
          <a:spcPts val="4013"/>
        </a:lnSpc>
        <a:spcBef>
          <a:spcPct val="0"/>
        </a:spcBef>
        <a:spcAft>
          <a:spcPct val="0"/>
        </a:spcAft>
        <a:defRPr sz="2900">
          <a:solidFill>
            <a:schemeClr val="accent1"/>
          </a:solidFill>
          <a:latin typeface="Avenir LT Com 35 Light" pitchFamily="34" charset="0"/>
          <a:ea typeface="Whitney Light" pitchFamily="50" charset="0"/>
          <a:cs typeface="Whitney Light" pitchFamily="50" charset="0"/>
        </a:defRPr>
      </a:lvl2pPr>
      <a:lvl3pPr algn="l" defTabSz="1038225" rtl="0" eaLnBrk="1" fontAlgn="base" hangingPunct="1">
        <a:lnSpc>
          <a:spcPts val="4013"/>
        </a:lnSpc>
        <a:spcBef>
          <a:spcPct val="0"/>
        </a:spcBef>
        <a:spcAft>
          <a:spcPct val="0"/>
        </a:spcAft>
        <a:defRPr sz="2900">
          <a:solidFill>
            <a:schemeClr val="accent1"/>
          </a:solidFill>
          <a:latin typeface="Avenir LT Com 35 Light" pitchFamily="34" charset="0"/>
          <a:ea typeface="Whitney Light" pitchFamily="50" charset="0"/>
          <a:cs typeface="Whitney Light" pitchFamily="50" charset="0"/>
        </a:defRPr>
      </a:lvl3pPr>
      <a:lvl4pPr algn="l" defTabSz="1038225" rtl="0" eaLnBrk="1" fontAlgn="base" hangingPunct="1">
        <a:lnSpc>
          <a:spcPts val="4013"/>
        </a:lnSpc>
        <a:spcBef>
          <a:spcPct val="0"/>
        </a:spcBef>
        <a:spcAft>
          <a:spcPct val="0"/>
        </a:spcAft>
        <a:defRPr sz="2900">
          <a:solidFill>
            <a:schemeClr val="accent1"/>
          </a:solidFill>
          <a:latin typeface="Avenir LT Com 35 Light" pitchFamily="34" charset="0"/>
          <a:ea typeface="Whitney Light" pitchFamily="50" charset="0"/>
          <a:cs typeface="Whitney Light" pitchFamily="50" charset="0"/>
        </a:defRPr>
      </a:lvl4pPr>
      <a:lvl5pPr algn="l" defTabSz="1038225" rtl="0" eaLnBrk="1" fontAlgn="base" hangingPunct="1">
        <a:lnSpc>
          <a:spcPts val="4013"/>
        </a:lnSpc>
        <a:spcBef>
          <a:spcPct val="0"/>
        </a:spcBef>
        <a:spcAft>
          <a:spcPct val="0"/>
        </a:spcAft>
        <a:defRPr sz="2900">
          <a:solidFill>
            <a:schemeClr val="accent1"/>
          </a:solidFill>
          <a:latin typeface="Avenir LT Com 35 Light" pitchFamily="34" charset="0"/>
          <a:ea typeface="Whitney Light" pitchFamily="50" charset="0"/>
          <a:cs typeface="Whitney Light" pitchFamily="50" charset="0"/>
        </a:defRPr>
      </a:lvl5pPr>
      <a:lvl6pPr marL="455047" algn="l" defTabSz="1039656" rtl="0" eaLnBrk="1" fontAlgn="base" hangingPunct="1">
        <a:spcBef>
          <a:spcPct val="0"/>
        </a:spcBef>
        <a:spcAft>
          <a:spcPct val="0"/>
        </a:spcAft>
        <a:defRPr sz="2800">
          <a:solidFill>
            <a:srgbClr val="696C70"/>
          </a:solidFill>
          <a:latin typeface="Minion Pro" pitchFamily="18" charset="0"/>
        </a:defRPr>
      </a:lvl6pPr>
      <a:lvl7pPr marL="910098" algn="l" defTabSz="1039656" rtl="0" eaLnBrk="1" fontAlgn="base" hangingPunct="1">
        <a:spcBef>
          <a:spcPct val="0"/>
        </a:spcBef>
        <a:spcAft>
          <a:spcPct val="0"/>
        </a:spcAft>
        <a:defRPr sz="2800">
          <a:solidFill>
            <a:srgbClr val="696C70"/>
          </a:solidFill>
          <a:latin typeface="Minion Pro" pitchFamily="18" charset="0"/>
        </a:defRPr>
      </a:lvl7pPr>
      <a:lvl8pPr marL="1365145" algn="l" defTabSz="1039656" rtl="0" eaLnBrk="1" fontAlgn="base" hangingPunct="1">
        <a:spcBef>
          <a:spcPct val="0"/>
        </a:spcBef>
        <a:spcAft>
          <a:spcPct val="0"/>
        </a:spcAft>
        <a:defRPr sz="2800">
          <a:solidFill>
            <a:srgbClr val="696C70"/>
          </a:solidFill>
          <a:latin typeface="Minion Pro" pitchFamily="18" charset="0"/>
        </a:defRPr>
      </a:lvl8pPr>
      <a:lvl9pPr marL="1820193" algn="l" defTabSz="1039656" rtl="0" eaLnBrk="1" fontAlgn="base" hangingPunct="1">
        <a:spcBef>
          <a:spcPct val="0"/>
        </a:spcBef>
        <a:spcAft>
          <a:spcPct val="0"/>
        </a:spcAft>
        <a:defRPr sz="2800">
          <a:solidFill>
            <a:srgbClr val="696C70"/>
          </a:solidFill>
          <a:latin typeface="Minion Pro" pitchFamily="18" charset="0"/>
        </a:defRPr>
      </a:lvl9pPr>
    </p:titleStyle>
    <p:bodyStyle>
      <a:lvl1pPr indent="1588" algn="l" defTabSz="1038225" rtl="0" eaLnBrk="1" fontAlgn="base" hangingPunct="1">
        <a:lnSpc>
          <a:spcPct val="110000"/>
        </a:lnSpc>
        <a:spcBef>
          <a:spcPct val="75000"/>
        </a:spcBef>
        <a:spcAft>
          <a:spcPct val="0"/>
        </a:spcAft>
        <a:defRPr>
          <a:solidFill>
            <a:schemeClr val="tx1"/>
          </a:solidFill>
          <a:latin typeface="Arial" pitchFamily="34" charset="0"/>
          <a:ea typeface="+mn-ea"/>
          <a:cs typeface="+mn-cs"/>
        </a:defRPr>
      </a:lvl1pPr>
      <a:lvl2pPr marL="203200" indent="-203200" algn="l" defTabSz="1038225" rtl="0" eaLnBrk="1" fontAlgn="base" hangingPunct="1">
        <a:lnSpc>
          <a:spcPct val="110000"/>
        </a:lnSpc>
        <a:spcBef>
          <a:spcPts val="675"/>
        </a:spcBef>
        <a:spcAft>
          <a:spcPct val="0"/>
        </a:spcAft>
        <a:buClr>
          <a:schemeClr val="tx1"/>
        </a:buClr>
        <a:buSzPct val="100000"/>
        <a:buFont typeface="Arial" pitchFamily="34" charset="0"/>
        <a:buChar char="•"/>
        <a:defRPr sz="1600">
          <a:solidFill>
            <a:schemeClr val="tx1"/>
          </a:solidFill>
          <a:latin typeface="Arial" pitchFamily="34" charset="0"/>
        </a:defRPr>
      </a:lvl2pPr>
      <a:lvl3pPr marL="406400" indent="-203200" algn="l" defTabSz="1038225" rtl="0" eaLnBrk="1" fontAlgn="base" hangingPunct="1">
        <a:lnSpc>
          <a:spcPct val="110000"/>
        </a:lnSpc>
        <a:spcBef>
          <a:spcPts val="675"/>
        </a:spcBef>
        <a:spcAft>
          <a:spcPct val="0"/>
        </a:spcAft>
        <a:buClr>
          <a:schemeClr val="tx1"/>
        </a:buClr>
        <a:buSzPct val="100000"/>
        <a:buFont typeface="Avenir LT Std 35 Light" pitchFamily="34" charset="0"/>
        <a:buChar char="–"/>
        <a:defRPr sz="1400">
          <a:solidFill>
            <a:schemeClr val="tx1"/>
          </a:solidFill>
          <a:latin typeface="Arial" pitchFamily="34" charset="0"/>
        </a:defRPr>
      </a:lvl3pPr>
      <a:lvl4pPr marL="611188" indent="-203200" algn="l" defTabSz="1038225" rtl="0" eaLnBrk="1" fontAlgn="base" hangingPunct="1">
        <a:lnSpc>
          <a:spcPct val="110000"/>
        </a:lnSpc>
        <a:spcBef>
          <a:spcPts val="675"/>
        </a:spcBef>
        <a:spcAft>
          <a:spcPct val="0"/>
        </a:spcAft>
        <a:buClr>
          <a:schemeClr val="tx1"/>
        </a:buClr>
        <a:buSzPct val="100000"/>
        <a:buFont typeface="Arial" pitchFamily="34" charset="0"/>
        <a:buChar char="•"/>
        <a:defRPr sz="1300">
          <a:solidFill>
            <a:schemeClr val="tx1"/>
          </a:solidFill>
          <a:latin typeface="Arial" pitchFamily="34" charset="0"/>
        </a:defRPr>
      </a:lvl4pPr>
      <a:lvl5pPr marL="1017588" indent="-241300" algn="l" defTabSz="1038225" rtl="0" eaLnBrk="1" fontAlgn="base" hangingPunct="1">
        <a:spcBef>
          <a:spcPct val="20000"/>
        </a:spcBef>
        <a:spcAft>
          <a:spcPct val="0"/>
        </a:spcAft>
        <a:buClr>
          <a:srgbClr val="6E6E6E"/>
        </a:buClr>
        <a:buSzPct val="130000"/>
        <a:buFont typeface="Arial" pitchFamily="34" charset="0"/>
        <a:buChar char="−"/>
        <a:defRPr sz="900">
          <a:solidFill>
            <a:schemeClr val="tx1"/>
          </a:solidFill>
          <a:latin typeface="Avenir LT 45 Book" pitchFamily="18" charset="0"/>
        </a:defRPr>
      </a:lvl5pPr>
      <a:lvl6pPr marL="1474167" indent="-243325" algn="l" defTabSz="1039656" rtl="0" eaLnBrk="1" fontAlgn="base" hangingPunct="1">
        <a:spcBef>
          <a:spcPct val="20000"/>
        </a:spcBef>
        <a:spcAft>
          <a:spcPct val="0"/>
        </a:spcAft>
        <a:buClr>
          <a:srgbClr val="6E6E6E"/>
        </a:buClr>
        <a:buSzPct val="130000"/>
        <a:buFont typeface="Arial" charset="0"/>
        <a:buChar char="−"/>
        <a:defRPr sz="900">
          <a:solidFill>
            <a:schemeClr val="tx1"/>
          </a:solidFill>
          <a:latin typeface="Avenir LT 45 Book" pitchFamily="18" charset="0"/>
        </a:defRPr>
      </a:lvl6pPr>
      <a:lvl7pPr marL="1929213" indent="-243325" algn="l" defTabSz="1039656" rtl="0" eaLnBrk="1" fontAlgn="base" hangingPunct="1">
        <a:spcBef>
          <a:spcPct val="20000"/>
        </a:spcBef>
        <a:spcAft>
          <a:spcPct val="0"/>
        </a:spcAft>
        <a:buClr>
          <a:srgbClr val="6E6E6E"/>
        </a:buClr>
        <a:buSzPct val="130000"/>
        <a:buFont typeface="Arial" charset="0"/>
        <a:buChar char="−"/>
        <a:defRPr sz="900">
          <a:solidFill>
            <a:schemeClr val="tx1"/>
          </a:solidFill>
          <a:latin typeface="Avenir LT 45 Book" pitchFamily="18" charset="0"/>
        </a:defRPr>
      </a:lvl7pPr>
      <a:lvl8pPr marL="2384264" indent="-243325" algn="l" defTabSz="1039656" rtl="0" eaLnBrk="1" fontAlgn="base" hangingPunct="1">
        <a:spcBef>
          <a:spcPct val="20000"/>
        </a:spcBef>
        <a:spcAft>
          <a:spcPct val="0"/>
        </a:spcAft>
        <a:buClr>
          <a:srgbClr val="6E6E6E"/>
        </a:buClr>
        <a:buSzPct val="130000"/>
        <a:buFont typeface="Arial" charset="0"/>
        <a:buChar char="−"/>
        <a:defRPr sz="900">
          <a:solidFill>
            <a:schemeClr val="tx1"/>
          </a:solidFill>
          <a:latin typeface="Avenir LT 45 Book" pitchFamily="18" charset="0"/>
        </a:defRPr>
      </a:lvl8pPr>
      <a:lvl9pPr marL="2839309" indent="-243325" algn="l" defTabSz="1039656" rtl="0" eaLnBrk="1" fontAlgn="base" hangingPunct="1">
        <a:spcBef>
          <a:spcPct val="20000"/>
        </a:spcBef>
        <a:spcAft>
          <a:spcPct val="0"/>
        </a:spcAft>
        <a:buClr>
          <a:srgbClr val="6E6E6E"/>
        </a:buClr>
        <a:buSzPct val="130000"/>
        <a:buFont typeface="Arial" charset="0"/>
        <a:buChar char="−"/>
        <a:defRPr sz="900">
          <a:solidFill>
            <a:schemeClr val="tx1"/>
          </a:solidFill>
          <a:latin typeface="Avenir LT 45 Book" pitchFamily="18" charset="0"/>
        </a:defRPr>
      </a:lvl9pPr>
    </p:bodyStyle>
    <p:otherStyle>
      <a:defPPr>
        <a:defRPr lang="en-US"/>
      </a:defPPr>
      <a:lvl1pPr marL="0" algn="l" defTabSz="910098" rtl="0" eaLnBrk="1" latinLnBrk="0" hangingPunct="1">
        <a:defRPr sz="1800" kern="1200">
          <a:solidFill>
            <a:schemeClr val="tx1"/>
          </a:solidFill>
          <a:latin typeface="+mn-lt"/>
          <a:ea typeface="+mn-ea"/>
          <a:cs typeface="+mn-cs"/>
        </a:defRPr>
      </a:lvl1pPr>
      <a:lvl2pPr marL="455047" algn="l" defTabSz="910098" rtl="0" eaLnBrk="1" latinLnBrk="0" hangingPunct="1">
        <a:defRPr sz="1800" kern="1200">
          <a:solidFill>
            <a:schemeClr val="tx1"/>
          </a:solidFill>
          <a:latin typeface="+mn-lt"/>
          <a:ea typeface="+mn-ea"/>
          <a:cs typeface="+mn-cs"/>
        </a:defRPr>
      </a:lvl2pPr>
      <a:lvl3pPr marL="910098" algn="l" defTabSz="910098" rtl="0" eaLnBrk="1" latinLnBrk="0" hangingPunct="1">
        <a:defRPr sz="1800" kern="1200">
          <a:solidFill>
            <a:schemeClr val="tx1"/>
          </a:solidFill>
          <a:latin typeface="+mn-lt"/>
          <a:ea typeface="+mn-ea"/>
          <a:cs typeface="+mn-cs"/>
        </a:defRPr>
      </a:lvl3pPr>
      <a:lvl4pPr marL="1365145" algn="l" defTabSz="910098" rtl="0" eaLnBrk="1" latinLnBrk="0" hangingPunct="1">
        <a:defRPr sz="1800" kern="1200">
          <a:solidFill>
            <a:schemeClr val="tx1"/>
          </a:solidFill>
          <a:latin typeface="+mn-lt"/>
          <a:ea typeface="+mn-ea"/>
          <a:cs typeface="+mn-cs"/>
        </a:defRPr>
      </a:lvl4pPr>
      <a:lvl5pPr marL="1820193" algn="l" defTabSz="910098" rtl="0" eaLnBrk="1" latinLnBrk="0" hangingPunct="1">
        <a:defRPr sz="1800" kern="1200">
          <a:solidFill>
            <a:schemeClr val="tx1"/>
          </a:solidFill>
          <a:latin typeface="+mn-lt"/>
          <a:ea typeface="+mn-ea"/>
          <a:cs typeface="+mn-cs"/>
        </a:defRPr>
      </a:lvl5pPr>
      <a:lvl6pPr marL="2275242" algn="l" defTabSz="910098" rtl="0" eaLnBrk="1" latinLnBrk="0" hangingPunct="1">
        <a:defRPr sz="1800" kern="1200">
          <a:solidFill>
            <a:schemeClr val="tx1"/>
          </a:solidFill>
          <a:latin typeface="+mn-lt"/>
          <a:ea typeface="+mn-ea"/>
          <a:cs typeface="+mn-cs"/>
        </a:defRPr>
      </a:lvl6pPr>
      <a:lvl7pPr marL="2730290" algn="l" defTabSz="910098" rtl="0" eaLnBrk="1" latinLnBrk="0" hangingPunct="1">
        <a:defRPr sz="1800" kern="1200">
          <a:solidFill>
            <a:schemeClr val="tx1"/>
          </a:solidFill>
          <a:latin typeface="+mn-lt"/>
          <a:ea typeface="+mn-ea"/>
          <a:cs typeface="+mn-cs"/>
        </a:defRPr>
      </a:lvl7pPr>
      <a:lvl8pPr marL="3185338" algn="l" defTabSz="910098" rtl="0" eaLnBrk="1" latinLnBrk="0" hangingPunct="1">
        <a:defRPr sz="1800" kern="1200">
          <a:solidFill>
            <a:schemeClr val="tx1"/>
          </a:solidFill>
          <a:latin typeface="+mn-lt"/>
          <a:ea typeface="+mn-ea"/>
          <a:cs typeface="+mn-cs"/>
        </a:defRPr>
      </a:lvl8pPr>
      <a:lvl9pPr marL="3640382" algn="l" defTabSz="91009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1" y="1"/>
            <a:ext cx="2345214" cy="77724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080347" y="518161"/>
            <a:ext cx="8475134" cy="224536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80347" y="3022601"/>
            <a:ext cx="8475133" cy="38045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94548" y="6931547"/>
            <a:ext cx="943220" cy="413808"/>
          </a:xfrm>
          <a:prstGeom prst="rect">
            <a:avLst/>
          </a:prstGeom>
        </p:spPr>
        <p:txBody>
          <a:bodyPr vert="horz" lIns="91440" tIns="45720" rIns="91440" bIns="45720" rtlCol="0" anchor="ctr"/>
          <a:lstStyle>
            <a:lvl1pPr algn="r">
              <a:defRPr sz="1100" b="0" i="0">
                <a:solidFill>
                  <a:schemeClr val="tx1"/>
                </a:solidFill>
                <a:effectLst/>
                <a:latin typeface="+mn-lt"/>
              </a:defRPr>
            </a:lvl1pPr>
          </a:lstStyle>
          <a:p>
            <a:fld id="{B61BEF0D-F0BB-DE4B-95CE-6DB70DBA9567}" type="datetimeFigureOut">
              <a:rPr lang="en-US" dirty="0"/>
              <a:pPr/>
              <a:t>8/2/2018</a:t>
            </a:fld>
            <a:endParaRPr lang="en-US" dirty="0"/>
          </a:p>
        </p:txBody>
      </p:sp>
      <p:sp>
        <p:nvSpPr>
          <p:cNvPr id="5" name="Footer Placeholder 4"/>
          <p:cNvSpPr>
            <a:spLocks noGrp="1"/>
          </p:cNvSpPr>
          <p:nvPr>
            <p:ph type="ftr" sz="quarter" idx="3"/>
          </p:nvPr>
        </p:nvSpPr>
        <p:spPr>
          <a:xfrm>
            <a:off x="2185697" y="6931547"/>
            <a:ext cx="5845969" cy="413808"/>
          </a:xfrm>
          <a:prstGeom prst="rect">
            <a:avLst/>
          </a:prstGeom>
        </p:spPr>
        <p:txBody>
          <a:bodyPr vert="horz" lIns="91440" tIns="45720" rIns="91440" bIns="45720" rtlCol="0" anchor="ctr"/>
          <a:lstStyle>
            <a:lvl1pPr algn="l">
              <a:defRPr sz="1100" b="0" i="0">
                <a:solidFill>
                  <a:schemeClr val="tx1"/>
                </a:solidFill>
                <a:effectLst/>
                <a:latin typeface="+mn-lt"/>
              </a:defRPr>
            </a:lvl1pPr>
          </a:lstStyle>
          <a:p>
            <a:r>
              <a:rPr lang="en-US"/>
              <a:t>ID </a:t>
            </a:r>
            <a:endParaRPr lang="en-US" dirty="0"/>
          </a:p>
        </p:txBody>
      </p:sp>
      <p:sp>
        <p:nvSpPr>
          <p:cNvPr id="6" name="Slide Number Placeholder 5"/>
          <p:cNvSpPr>
            <a:spLocks noGrp="1"/>
          </p:cNvSpPr>
          <p:nvPr>
            <p:ph type="sldNum" sz="quarter" idx="4"/>
          </p:nvPr>
        </p:nvSpPr>
        <p:spPr>
          <a:xfrm>
            <a:off x="9100649" y="6931547"/>
            <a:ext cx="454831" cy="413808"/>
          </a:xfrm>
          <a:prstGeom prst="rect">
            <a:avLst/>
          </a:prstGeom>
        </p:spPr>
        <p:txBody>
          <a:bodyPr vert="horz" lIns="91440" tIns="45720" rIns="91440" bIns="45720" rtlCol="0" anchor="ctr"/>
          <a:lstStyle>
            <a:lvl1pPr algn="r">
              <a:defRPr sz="1100" b="0" i="0">
                <a:solidFill>
                  <a:schemeClr val="tx1"/>
                </a:solidFill>
                <a:effectLst/>
                <a:latin typeface="+mn-lt"/>
              </a:defRPr>
            </a:lvl1pPr>
          </a:lstStyle>
          <a:p>
            <a:pPr>
              <a:defRPr/>
            </a:pPr>
            <a:fld id="{41F19540-7194-4B10-9B26-7C33C5269F2B}" type="slidenum">
              <a:rPr lang="en-US" smtClean="0"/>
              <a:pPr>
                <a:defRPr/>
              </a:pPr>
              <a:t>‹#›</a:t>
            </a:fld>
            <a:endParaRPr lang="en-US" dirty="0"/>
          </a:p>
        </p:txBody>
      </p:sp>
    </p:spTree>
    <p:extLst>
      <p:ext uri="{BB962C8B-B14F-4D97-AF65-F5344CB8AC3E}">
        <p14:creationId xmlns:p14="http://schemas.microsoft.com/office/powerpoint/2010/main" val="554404175"/>
      </p:ext>
    </p:extLst>
  </p:cSld>
  <p:clrMap bg1="lt1" tx1="dk1" bg2="lt2" tx2="dk2" accent1="accent1" accent2="accent2" accent3="accent3" accent4="accent4" accent5="accent5" accent6="accent6" hlink="hlink" folHlink="folHlink"/>
  <p:sldLayoutIdLst>
    <p:sldLayoutId id="2147484527" r:id="rId1"/>
    <p:sldLayoutId id="2147484528" r:id="rId2"/>
    <p:sldLayoutId id="2147484529" r:id="rId3"/>
    <p:sldLayoutId id="2147484530" r:id="rId4"/>
    <p:sldLayoutId id="2147484531" r:id="rId5"/>
    <p:sldLayoutId id="2147484532" r:id="rId6"/>
    <p:sldLayoutId id="2147484533" r:id="rId7"/>
    <p:sldLayoutId id="2147484534" r:id="rId8"/>
    <p:sldLayoutId id="2147484535" r:id="rId9"/>
    <p:sldLayoutId id="2147484536" r:id="rId10"/>
    <p:sldLayoutId id="2147484537" r:id="rId11"/>
    <p:sldLayoutId id="2147484538" r:id="rId12"/>
    <p:sldLayoutId id="2147484539" r:id="rId13"/>
    <p:sldLayoutId id="2147484540" r:id="rId14"/>
    <p:sldLayoutId id="2147484541" r:id="rId15"/>
    <p:sldLayoutId id="2147484542" r:id="rId16"/>
    <p:sldLayoutId id="2147484543" r:id="rId17"/>
    <p:sldLayoutId id="2147484544" r:id="rId18"/>
    <p:sldLayoutId id="2147484545" r:id="rId19"/>
  </p:sldLayoutIdLst>
  <p:hf hdr="0" ftr="0" dt="0"/>
  <p:txStyles>
    <p:titleStyle>
      <a:lvl1pPr algn="ctr" defTabSz="502920" rtl="0" eaLnBrk="1" latinLnBrk="0" hangingPunct="1">
        <a:spcBef>
          <a:spcPct val="0"/>
        </a:spcBef>
        <a:buNone/>
        <a:defRPr sz="4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325" indent="-314325" algn="l" defTabSz="502920" rtl="0" eaLnBrk="1" latinLnBrk="0" hangingPunct="1">
        <a:spcBef>
          <a:spcPct val="20000"/>
        </a:spcBef>
        <a:spcAft>
          <a:spcPts val="660"/>
        </a:spcAft>
        <a:buClr>
          <a:schemeClr val="accent1">
            <a:lumMod val="75000"/>
          </a:schemeClr>
        </a:buClr>
        <a:buSzPct val="145000"/>
        <a:buFont typeface="Arial"/>
        <a:buChar char="•"/>
        <a:defRPr sz="2640" kern="1200" cap="none">
          <a:solidFill>
            <a:schemeClr val="tx1"/>
          </a:solidFill>
          <a:effectLst/>
          <a:latin typeface="+mn-lt"/>
          <a:ea typeface="+mn-ea"/>
          <a:cs typeface="+mn-cs"/>
        </a:defRPr>
      </a:lvl1pPr>
      <a:lvl2pPr marL="817245" indent="-314325" algn="l" defTabSz="502920" rtl="0" eaLnBrk="1" latinLnBrk="0" hangingPunct="1">
        <a:spcBef>
          <a:spcPct val="20000"/>
        </a:spcBef>
        <a:spcAft>
          <a:spcPts val="660"/>
        </a:spcAft>
        <a:buClr>
          <a:schemeClr val="accent1">
            <a:lumMod val="75000"/>
          </a:schemeClr>
        </a:buClr>
        <a:buSzPct val="145000"/>
        <a:buFont typeface="Arial"/>
        <a:buChar char="•"/>
        <a:defRPr sz="2200" kern="1200" cap="none">
          <a:solidFill>
            <a:schemeClr val="tx1"/>
          </a:solidFill>
          <a:effectLst/>
          <a:latin typeface="+mn-lt"/>
          <a:ea typeface="+mn-ea"/>
          <a:cs typeface="+mn-cs"/>
        </a:defRPr>
      </a:lvl2pPr>
      <a:lvl3pPr marL="1320165" indent="-314325" algn="l" defTabSz="502920" rtl="0" eaLnBrk="1" latinLnBrk="0" hangingPunct="1">
        <a:spcBef>
          <a:spcPct val="20000"/>
        </a:spcBef>
        <a:spcAft>
          <a:spcPts val="660"/>
        </a:spcAft>
        <a:buClr>
          <a:schemeClr val="accent1">
            <a:lumMod val="75000"/>
          </a:schemeClr>
        </a:buClr>
        <a:buSzPct val="145000"/>
        <a:buFont typeface="Arial"/>
        <a:buChar char="•"/>
        <a:defRPr sz="1980" kern="1200" cap="none">
          <a:solidFill>
            <a:schemeClr val="tx1"/>
          </a:solidFill>
          <a:effectLst/>
          <a:latin typeface="+mn-lt"/>
          <a:ea typeface="+mn-ea"/>
          <a:cs typeface="+mn-cs"/>
        </a:defRPr>
      </a:lvl3pPr>
      <a:lvl4pPr marL="1697355" indent="-188595" algn="l" defTabSz="502920" rtl="0" eaLnBrk="1" latinLnBrk="0" hangingPunct="1">
        <a:spcBef>
          <a:spcPct val="20000"/>
        </a:spcBef>
        <a:spcAft>
          <a:spcPts val="660"/>
        </a:spcAft>
        <a:buClr>
          <a:schemeClr val="accent1">
            <a:lumMod val="75000"/>
          </a:schemeClr>
        </a:buClr>
        <a:buSzPct val="145000"/>
        <a:buFont typeface="Arial"/>
        <a:buChar char="•"/>
        <a:defRPr sz="1760" kern="1200" cap="none">
          <a:solidFill>
            <a:schemeClr val="tx1"/>
          </a:solidFill>
          <a:effectLst/>
          <a:latin typeface="+mn-lt"/>
          <a:ea typeface="+mn-ea"/>
          <a:cs typeface="+mn-cs"/>
        </a:defRPr>
      </a:lvl4pPr>
      <a:lvl5pPr marL="2200275" indent="-188595" algn="l" defTabSz="502920" rtl="0" eaLnBrk="1" latinLnBrk="0" hangingPunct="1">
        <a:spcBef>
          <a:spcPct val="20000"/>
        </a:spcBef>
        <a:spcAft>
          <a:spcPts val="660"/>
        </a:spcAft>
        <a:buClr>
          <a:schemeClr val="accent1">
            <a:lumMod val="75000"/>
          </a:schemeClr>
        </a:buClr>
        <a:buSzPct val="145000"/>
        <a:buFont typeface="Arial"/>
        <a:buChar char="•"/>
        <a:defRPr sz="1540" kern="1200" cap="none">
          <a:solidFill>
            <a:schemeClr val="tx1"/>
          </a:solidFill>
          <a:effectLst/>
          <a:latin typeface="+mn-lt"/>
          <a:ea typeface="+mn-ea"/>
          <a:cs typeface="+mn-cs"/>
        </a:defRPr>
      </a:lvl5pPr>
      <a:lvl6pPr marL="2766060" indent="-251460" algn="l" defTabSz="502920" rtl="0" eaLnBrk="1" latinLnBrk="0" hangingPunct="1">
        <a:spcBef>
          <a:spcPct val="20000"/>
        </a:spcBef>
        <a:spcAft>
          <a:spcPts val="660"/>
        </a:spcAft>
        <a:buClr>
          <a:schemeClr val="accent1">
            <a:lumMod val="75000"/>
          </a:schemeClr>
        </a:buClr>
        <a:buSzPct val="145000"/>
        <a:buFont typeface="Arial"/>
        <a:buChar char="•"/>
        <a:defRPr sz="1540" kern="1200" cap="none">
          <a:solidFill>
            <a:schemeClr val="tx1"/>
          </a:solidFill>
          <a:effectLst/>
          <a:latin typeface="+mn-lt"/>
          <a:ea typeface="+mn-ea"/>
          <a:cs typeface="+mn-cs"/>
        </a:defRPr>
      </a:lvl6pPr>
      <a:lvl7pPr marL="3268980" indent="-251460" algn="l" defTabSz="502920" rtl="0" eaLnBrk="1" latinLnBrk="0" hangingPunct="1">
        <a:spcBef>
          <a:spcPct val="20000"/>
        </a:spcBef>
        <a:spcAft>
          <a:spcPts val="660"/>
        </a:spcAft>
        <a:buClr>
          <a:schemeClr val="accent1">
            <a:lumMod val="75000"/>
          </a:schemeClr>
        </a:buClr>
        <a:buSzPct val="145000"/>
        <a:buFont typeface="Arial"/>
        <a:buChar char="•"/>
        <a:defRPr sz="1540" kern="1200" cap="none">
          <a:solidFill>
            <a:schemeClr val="tx1"/>
          </a:solidFill>
          <a:effectLst/>
          <a:latin typeface="+mn-lt"/>
          <a:ea typeface="+mn-ea"/>
          <a:cs typeface="+mn-cs"/>
        </a:defRPr>
      </a:lvl7pPr>
      <a:lvl8pPr marL="3771900" indent="-251460" algn="l" defTabSz="502920" rtl="0" eaLnBrk="1" latinLnBrk="0" hangingPunct="1">
        <a:spcBef>
          <a:spcPct val="20000"/>
        </a:spcBef>
        <a:spcAft>
          <a:spcPts val="660"/>
        </a:spcAft>
        <a:buClr>
          <a:schemeClr val="accent1">
            <a:lumMod val="75000"/>
          </a:schemeClr>
        </a:buClr>
        <a:buSzPct val="145000"/>
        <a:buFont typeface="Arial"/>
        <a:buChar char="•"/>
        <a:defRPr sz="1540" kern="1200" cap="none">
          <a:solidFill>
            <a:schemeClr val="tx1"/>
          </a:solidFill>
          <a:effectLst/>
          <a:latin typeface="+mn-lt"/>
          <a:ea typeface="+mn-ea"/>
          <a:cs typeface="+mn-cs"/>
        </a:defRPr>
      </a:lvl8pPr>
      <a:lvl9pPr marL="4274820" indent="-251460" algn="l" defTabSz="502920" rtl="0" eaLnBrk="1" latinLnBrk="0" hangingPunct="1">
        <a:spcBef>
          <a:spcPct val="20000"/>
        </a:spcBef>
        <a:spcAft>
          <a:spcPts val="660"/>
        </a:spcAft>
        <a:buClr>
          <a:schemeClr val="accent1">
            <a:lumMod val="75000"/>
          </a:schemeClr>
        </a:buClr>
        <a:buSzPct val="145000"/>
        <a:buFont typeface="Arial"/>
        <a:buChar char="•"/>
        <a:defRPr sz="1540" kern="1200" cap="none">
          <a:solidFill>
            <a:schemeClr val="tx1"/>
          </a:solidFill>
          <a:effectLst/>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0.xml"/><Relationship Id="rId1" Type="http://schemas.openxmlformats.org/officeDocument/2006/relationships/tags" Target="../tags/tag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1.xml"/><Relationship Id="rId1" Type="http://schemas.openxmlformats.org/officeDocument/2006/relationships/tags" Target="../tags/tag3.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1.xml"/><Relationship Id="rId1" Type="http://schemas.openxmlformats.org/officeDocument/2006/relationships/tags" Target="../tags/tag4.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1.xml"/><Relationship Id="rId1" Type="http://schemas.openxmlformats.org/officeDocument/2006/relationships/tags" Target="../tags/tag5.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1.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1.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031" y="3553592"/>
            <a:ext cx="7800960" cy="512064"/>
          </a:xfrm>
        </p:spPr>
        <p:txBody>
          <a:bodyPr/>
          <a:lstStyle/>
          <a:p>
            <a:r>
              <a:rPr lang="en-US" b="1" dirty="0">
                <a:solidFill>
                  <a:srgbClr val="002060"/>
                </a:solidFill>
                <a:latin typeface="Rockwell" panose="02060603020205020403" pitchFamily="18" charset="0"/>
              </a:rPr>
              <a:t>Pursuing a Better </a:t>
            </a:r>
            <a:br>
              <a:rPr lang="en-US" b="1" dirty="0">
                <a:solidFill>
                  <a:srgbClr val="002060"/>
                </a:solidFill>
                <a:latin typeface="Rockwell" panose="02060603020205020403" pitchFamily="18" charset="0"/>
              </a:rPr>
            </a:br>
            <a:r>
              <a:rPr lang="en-US" b="1" dirty="0">
                <a:solidFill>
                  <a:srgbClr val="002060"/>
                </a:solidFill>
                <a:latin typeface="Rockwell" panose="02060603020205020403" pitchFamily="18" charset="0"/>
              </a:rPr>
              <a:t>Investment Experience</a:t>
            </a:r>
          </a:p>
        </p:txBody>
      </p:sp>
      <p:sp>
        <p:nvSpPr>
          <p:cNvPr id="3" name="Rectangle 2"/>
          <p:cNvSpPr/>
          <p:nvPr/>
        </p:nvSpPr>
        <p:spPr>
          <a:xfrm>
            <a:off x="7239000" y="0"/>
            <a:ext cx="2819400" cy="121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pic>
        <p:nvPicPr>
          <p:cNvPr id="7" name="Picture 6">
            <a:extLst>
              <a:ext uri="{FF2B5EF4-FFF2-40B4-BE49-F238E27FC236}">
                <a16:creationId xmlns:a16="http://schemas.microsoft.com/office/drawing/2014/main" id="{D9984999-F891-4689-8980-72E79B8EB5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52344" y="850138"/>
            <a:ext cx="4486656" cy="1450848"/>
          </a:xfrm>
          <a:prstGeom prst="rect">
            <a:avLst/>
          </a:prstGeom>
        </p:spPr>
      </p:pic>
      <p:sp>
        <p:nvSpPr>
          <p:cNvPr id="8" name="TextBox 7">
            <a:extLst>
              <a:ext uri="{FF2B5EF4-FFF2-40B4-BE49-F238E27FC236}">
                <a16:creationId xmlns:a16="http://schemas.microsoft.com/office/drawing/2014/main" id="{319C8BB4-6C84-4037-A997-9261606293F2}"/>
              </a:ext>
            </a:extLst>
          </p:cNvPr>
          <p:cNvSpPr txBox="1"/>
          <p:nvPr/>
        </p:nvSpPr>
        <p:spPr>
          <a:xfrm flipH="1">
            <a:off x="1484322" y="5202621"/>
            <a:ext cx="7164378" cy="646331"/>
          </a:xfrm>
          <a:prstGeom prst="rect">
            <a:avLst/>
          </a:prstGeom>
          <a:noFill/>
        </p:spPr>
        <p:txBody>
          <a:bodyPr wrap="square" rtlCol="0">
            <a:spAutoFit/>
          </a:bodyPr>
          <a:lstStyle/>
          <a:p>
            <a:pPr algn="ctr"/>
            <a:r>
              <a:rPr lang="en-US" b="1" dirty="0">
                <a:latin typeface="Rockwell" panose="02060603020205020403" pitchFamily="18" charset="0"/>
              </a:rPr>
              <a:t>Helping Clients Understand The Benefits of Investing in Markets</a:t>
            </a:r>
          </a:p>
        </p:txBody>
      </p:sp>
    </p:spTree>
    <p:custDataLst>
      <p:tags r:id="rId1"/>
    </p:custDataLst>
    <p:extLst>
      <p:ext uri="{BB962C8B-B14F-4D97-AF65-F5344CB8AC3E}">
        <p14:creationId xmlns:p14="http://schemas.microsoft.com/office/powerpoint/2010/main" val="1246632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277620" y="807442"/>
            <a:ext cx="9372600" cy="512064"/>
          </a:xfrm>
        </p:spPr>
        <p:txBody>
          <a:bodyPr/>
          <a:lstStyle/>
          <a:p>
            <a:r>
              <a:rPr lang="en-US" dirty="0">
                <a:solidFill>
                  <a:srgbClr val="002060"/>
                </a:solidFill>
                <a:latin typeface="Rockwell" panose="02060603020205020403" pitchFamily="18" charset="0"/>
              </a:rPr>
              <a:t>9. Look beyond the Headlines</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849714" y="1695020"/>
            <a:ext cx="2827511" cy="4657868"/>
          </a:xfrm>
        </p:spPr>
        <p:txBody>
          <a:bodyPr/>
          <a:lstStyle/>
          <a:p>
            <a:pPr>
              <a:spcBef>
                <a:spcPts val="1800"/>
              </a:spcBef>
            </a:pPr>
            <a:r>
              <a:rPr lang="en-US" dirty="0"/>
              <a:t>Daily market news and </a:t>
            </a:r>
            <a:br>
              <a:rPr lang="en-US" dirty="0"/>
            </a:br>
            <a:r>
              <a:rPr lang="en-US" dirty="0"/>
              <a:t>commentary can challenge</a:t>
            </a:r>
            <a:br>
              <a:rPr lang="en-US" dirty="0"/>
            </a:br>
            <a:r>
              <a:rPr lang="en-US" dirty="0"/>
              <a:t>your investment discipline. </a:t>
            </a:r>
            <a:br>
              <a:rPr lang="en-US" dirty="0"/>
            </a:br>
            <a:r>
              <a:rPr lang="en-US" dirty="0"/>
              <a:t>Some messages stir anxiety about the future while others tempt you to chase the latest investment fad.</a:t>
            </a:r>
          </a:p>
          <a:p>
            <a:pPr>
              <a:spcBef>
                <a:spcPts val="1800"/>
              </a:spcBef>
            </a:pPr>
            <a:r>
              <a:rPr lang="en-US" dirty="0"/>
              <a:t>When headlines unsettle you, consider the source and maintain a long‑term perspective.</a:t>
            </a:r>
          </a:p>
        </p:txBody>
      </p:sp>
      <p:sp>
        <p:nvSpPr>
          <p:cNvPr id="10" name="Text Placeholder 9"/>
          <p:cNvSpPr>
            <a:spLocks noGrp="1"/>
          </p:cNvSpPr>
          <p:nvPr>
            <p:ph type="body" sz="quarter" idx="15"/>
          </p:nvPr>
        </p:nvSpPr>
        <p:spPr/>
        <p:txBody>
          <a:bodyPr/>
          <a:lstStyle/>
          <a:p>
            <a:r>
              <a:rPr lang="en-US" dirty="0"/>
              <a:t>For illustrative purposes only.</a:t>
            </a:r>
          </a:p>
        </p:txBody>
      </p:sp>
      <p:sp>
        <p:nvSpPr>
          <p:cNvPr id="12" name="TextBox 11"/>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LC38</a:t>
            </a:r>
          </a:p>
        </p:txBody>
      </p:sp>
      <p:sp>
        <p:nvSpPr>
          <p:cNvPr id="13" name="TextBox 12"/>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a:t>
            </a:r>
          </a:p>
        </p:txBody>
      </p:sp>
      <p:sp>
        <p:nvSpPr>
          <p:cNvPr id="26" name="Rectangle 6">
            <a:extLst>
              <a:ext uri="{FF2B5EF4-FFF2-40B4-BE49-F238E27FC236}">
                <a16:creationId xmlns:a16="http://schemas.microsoft.com/office/drawing/2014/main" id="{35D1C83A-21C1-425A-9CD1-FE4FCFF44C00}"/>
              </a:ext>
            </a:extLst>
          </p:cNvPr>
          <p:cNvSpPr>
            <a:spLocks noChangeArrowheads="1"/>
          </p:cNvSpPr>
          <p:nvPr/>
        </p:nvSpPr>
        <p:spPr bwMode="auto">
          <a:xfrm>
            <a:off x="1271816" y="2675375"/>
            <a:ext cx="2090738" cy="431800"/>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93AA55"/>
                </a:solidFill>
                <a:effectLst/>
                <a:uLnTx/>
                <a:uFillTx/>
                <a:latin typeface="Arial"/>
                <a:ea typeface="+mn-ea"/>
                <a:cs typeface="Arial" pitchFamily="34" charset="0"/>
              </a:rPr>
              <a:t>RETIRE RICH</a:t>
            </a:r>
          </a:p>
        </p:txBody>
      </p:sp>
      <p:sp>
        <p:nvSpPr>
          <p:cNvPr id="27" name="Rectangle 7">
            <a:extLst>
              <a:ext uri="{FF2B5EF4-FFF2-40B4-BE49-F238E27FC236}">
                <a16:creationId xmlns:a16="http://schemas.microsoft.com/office/drawing/2014/main" id="{8E6D7EF2-FC49-4A76-9125-F59A0BFC8923}"/>
              </a:ext>
            </a:extLst>
          </p:cNvPr>
          <p:cNvSpPr>
            <a:spLocks noChangeArrowheads="1"/>
          </p:cNvSpPr>
          <p:nvPr/>
        </p:nvSpPr>
        <p:spPr bwMode="auto">
          <a:xfrm>
            <a:off x="1271816" y="2670612"/>
            <a:ext cx="2090738" cy="431800"/>
          </a:xfrm>
          <a:prstGeom prst="rect">
            <a:avLst/>
          </a:prstGeom>
          <a:noFill/>
          <a:ln w="222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pitchFamily="34" charset="0"/>
            </a:endParaRPr>
          </a:p>
        </p:txBody>
      </p:sp>
      <p:sp>
        <p:nvSpPr>
          <p:cNvPr id="28" name="Rectangle 8">
            <a:extLst>
              <a:ext uri="{FF2B5EF4-FFF2-40B4-BE49-F238E27FC236}">
                <a16:creationId xmlns:a16="http://schemas.microsoft.com/office/drawing/2014/main" id="{68AFD739-E6B1-47C2-BF7F-272F20C7F672}"/>
              </a:ext>
            </a:extLst>
          </p:cNvPr>
          <p:cNvSpPr>
            <a:spLocks noChangeArrowheads="1"/>
          </p:cNvSpPr>
          <p:nvPr/>
        </p:nvSpPr>
        <p:spPr bwMode="auto">
          <a:xfrm>
            <a:off x="1936979" y="3111937"/>
            <a:ext cx="3567113" cy="493712"/>
          </a:xfrm>
          <a:prstGeom prst="rect">
            <a:avLst/>
          </a:prstGeom>
          <a:solidFill>
            <a:srgbClr val="DB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9DBA"/>
                </a:solidFill>
                <a:effectLst/>
                <a:uLnTx/>
                <a:uFillTx/>
                <a:latin typeface="Arial"/>
                <a:ea typeface="+mn-ea"/>
                <a:cs typeface="Arial" pitchFamily="34" charset="0"/>
              </a:rPr>
              <a:t>SELL STOCKS NOW</a:t>
            </a:r>
          </a:p>
        </p:txBody>
      </p:sp>
      <p:sp>
        <p:nvSpPr>
          <p:cNvPr id="29" name="Rectangle 9">
            <a:extLst>
              <a:ext uri="{FF2B5EF4-FFF2-40B4-BE49-F238E27FC236}">
                <a16:creationId xmlns:a16="http://schemas.microsoft.com/office/drawing/2014/main" id="{CAA7C174-8C70-4A3A-830B-98C488B25049}"/>
              </a:ext>
            </a:extLst>
          </p:cNvPr>
          <p:cNvSpPr>
            <a:spLocks noChangeArrowheads="1"/>
          </p:cNvSpPr>
          <p:nvPr/>
        </p:nvSpPr>
        <p:spPr bwMode="auto">
          <a:xfrm>
            <a:off x="1936979" y="3111937"/>
            <a:ext cx="3567113" cy="493712"/>
          </a:xfrm>
          <a:prstGeom prst="rect">
            <a:avLst/>
          </a:prstGeom>
          <a:noFill/>
          <a:ln w="222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pitchFamily="34" charset="0"/>
            </a:endParaRPr>
          </a:p>
        </p:txBody>
      </p:sp>
      <p:sp>
        <p:nvSpPr>
          <p:cNvPr id="30" name="Rectangle 10">
            <a:extLst>
              <a:ext uri="{FF2B5EF4-FFF2-40B4-BE49-F238E27FC236}">
                <a16:creationId xmlns:a16="http://schemas.microsoft.com/office/drawing/2014/main" id="{04D1EE20-42F4-4345-A659-B5BA43C797D4}"/>
              </a:ext>
            </a:extLst>
          </p:cNvPr>
          <p:cNvSpPr>
            <a:spLocks noChangeArrowheads="1"/>
          </p:cNvSpPr>
          <p:nvPr/>
        </p:nvSpPr>
        <p:spPr bwMode="auto">
          <a:xfrm>
            <a:off x="1252766" y="3612000"/>
            <a:ext cx="3657600" cy="542925"/>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THE LOOMING RECESSION</a:t>
            </a:r>
          </a:p>
        </p:txBody>
      </p:sp>
      <p:sp>
        <p:nvSpPr>
          <p:cNvPr id="31" name="Rectangle 11">
            <a:extLst>
              <a:ext uri="{FF2B5EF4-FFF2-40B4-BE49-F238E27FC236}">
                <a16:creationId xmlns:a16="http://schemas.microsoft.com/office/drawing/2014/main" id="{9AC83178-671A-4416-8E9E-D374153CF259}"/>
              </a:ext>
            </a:extLst>
          </p:cNvPr>
          <p:cNvSpPr>
            <a:spLocks noChangeArrowheads="1"/>
          </p:cNvSpPr>
          <p:nvPr/>
        </p:nvSpPr>
        <p:spPr bwMode="auto">
          <a:xfrm>
            <a:off x="1252766" y="3612000"/>
            <a:ext cx="3657600" cy="542925"/>
          </a:xfrm>
          <a:prstGeom prst="rect">
            <a:avLst/>
          </a:prstGeom>
          <a:noFill/>
          <a:ln w="222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pitchFamily="34" charset="0"/>
            </a:endParaRPr>
          </a:p>
        </p:txBody>
      </p:sp>
      <p:sp>
        <p:nvSpPr>
          <p:cNvPr id="32" name="Rectangle 12">
            <a:extLst>
              <a:ext uri="{FF2B5EF4-FFF2-40B4-BE49-F238E27FC236}">
                <a16:creationId xmlns:a16="http://schemas.microsoft.com/office/drawing/2014/main" id="{C59CF8DC-0D33-4867-BA5F-FC694991D81C}"/>
              </a:ext>
            </a:extLst>
          </p:cNvPr>
          <p:cNvSpPr>
            <a:spLocks noChangeArrowheads="1"/>
          </p:cNvSpPr>
          <p:nvPr/>
        </p:nvSpPr>
        <p:spPr bwMode="auto">
          <a:xfrm>
            <a:off x="930504" y="4112062"/>
            <a:ext cx="5108575" cy="446087"/>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93AA55"/>
                </a:solidFill>
                <a:effectLst/>
                <a:uLnTx/>
                <a:uFillTx/>
                <a:latin typeface="Arial"/>
                <a:ea typeface="+mn-ea"/>
                <a:cs typeface="Arial" pitchFamily="34" charset="0"/>
              </a:rPr>
              <a:t>THE TOP 10 FUNDS TO OWN</a:t>
            </a:r>
          </a:p>
        </p:txBody>
      </p:sp>
      <p:sp>
        <p:nvSpPr>
          <p:cNvPr id="33" name="Rectangle 13">
            <a:extLst>
              <a:ext uri="{FF2B5EF4-FFF2-40B4-BE49-F238E27FC236}">
                <a16:creationId xmlns:a16="http://schemas.microsoft.com/office/drawing/2014/main" id="{3EBDFBDB-85FF-4A25-9287-FA0B1428EBB6}"/>
              </a:ext>
            </a:extLst>
          </p:cNvPr>
          <p:cNvSpPr>
            <a:spLocks noChangeArrowheads="1"/>
          </p:cNvSpPr>
          <p:nvPr/>
        </p:nvSpPr>
        <p:spPr bwMode="auto">
          <a:xfrm>
            <a:off x="930504" y="4112062"/>
            <a:ext cx="5108575" cy="446087"/>
          </a:xfrm>
          <a:prstGeom prst="rect">
            <a:avLst/>
          </a:prstGeom>
          <a:noFill/>
          <a:ln w="222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pitchFamily="34" charset="0"/>
            </a:endParaRPr>
          </a:p>
        </p:txBody>
      </p:sp>
      <p:sp>
        <p:nvSpPr>
          <p:cNvPr id="34" name="Rectangle 14">
            <a:extLst>
              <a:ext uri="{FF2B5EF4-FFF2-40B4-BE49-F238E27FC236}">
                <a16:creationId xmlns:a16="http://schemas.microsoft.com/office/drawing/2014/main" id="{8CC31154-D446-4A37-9747-04E0B3849642}"/>
              </a:ext>
            </a:extLst>
          </p:cNvPr>
          <p:cNvSpPr>
            <a:spLocks noChangeArrowheads="1"/>
          </p:cNvSpPr>
          <p:nvPr/>
        </p:nvSpPr>
        <p:spPr bwMode="auto">
          <a:xfrm>
            <a:off x="2017941" y="4574025"/>
            <a:ext cx="4324350" cy="512762"/>
          </a:xfrm>
          <a:prstGeom prst="rect">
            <a:avLst/>
          </a:prstGeom>
          <a:solidFill>
            <a:srgbClr val="DB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9DBA"/>
                </a:solidFill>
                <a:effectLst/>
                <a:uLnTx/>
                <a:uFillTx/>
                <a:latin typeface="Arial"/>
                <a:ea typeface="+mn-ea"/>
                <a:cs typeface="Arial" pitchFamily="34" charset="0"/>
              </a:rPr>
              <a:t>MARKET HITS RECORD HIGH</a:t>
            </a:r>
          </a:p>
        </p:txBody>
      </p:sp>
      <p:sp>
        <p:nvSpPr>
          <p:cNvPr id="35" name="Rectangle 15">
            <a:extLst>
              <a:ext uri="{FF2B5EF4-FFF2-40B4-BE49-F238E27FC236}">
                <a16:creationId xmlns:a16="http://schemas.microsoft.com/office/drawing/2014/main" id="{352689A6-2B17-437F-88D3-3B8D56EA829A}"/>
              </a:ext>
            </a:extLst>
          </p:cNvPr>
          <p:cNvSpPr>
            <a:spLocks noChangeArrowheads="1"/>
          </p:cNvSpPr>
          <p:nvPr/>
        </p:nvSpPr>
        <p:spPr bwMode="auto">
          <a:xfrm>
            <a:off x="2017941" y="4564500"/>
            <a:ext cx="4324350" cy="512762"/>
          </a:xfrm>
          <a:prstGeom prst="rect">
            <a:avLst/>
          </a:prstGeom>
          <a:noFill/>
          <a:ln w="222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pitchFamily="34" charset="0"/>
            </a:endParaRPr>
          </a:p>
        </p:txBody>
      </p:sp>
      <p:sp>
        <p:nvSpPr>
          <p:cNvPr id="36" name="Rectangle 16">
            <a:extLst>
              <a:ext uri="{FF2B5EF4-FFF2-40B4-BE49-F238E27FC236}">
                <a16:creationId xmlns:a16="http://schemas.microsoft.com/office/drawing/2014/main" id="{6A6F4DE8-96D6-48F0-9F22-926EC87D9972}"/>
              </a:ext>
            </a:extLst>
          </p:cNvPr>
          <p:cNvSpPr>
            <a:spLocks noChangeArrowheads="1"/>
          </p:cNvSpPr>
          <p:nvPr/>
        </p:nvSpPr>
        <p:spPr bwMode="auto">
          <a:xfrm>
            <a:off x="1665516" y="5086787"/>
            <a:ext cx="3786188" cy="449262"/>
          </a:xfrm>
          <a:prstGeom prst="rect">
            <a:avLst/>
          </a:prstGeom>
          <a:solidFill>
            <a:srgbClr val="E2E3E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HOUSING MARKET BOOM</a:t>
            </a:r>
          </a:p>
        </p:txBody>
      </p:sp>
      <p:sp>
        <p:nvSpPr>
          <p:cNvPr id="37" name="Rectangle 17">
            <a:extLst>
              <a:ext uri="{FF2B5EF4-FFF2-40B4-BE49-F238E27FC236}">
                <a16:creationId xmlns:a16="http://schemas.microsoft.com/office/drawing/2014/main" id="{502159C7-CF8C-45AF-BF88-594A19BF0DD3}"/>
              </a:ext>
            </a:extLst>
          </p:cNvPr>
          <p:cNvSpPr>
            <a:spLocks noChangeArrowheads="1"/>
          </p:cNvSpPr>
          <p:nvPr/>
        </p:nvSpPr>
        <p:spPr bwMode="auto">
          <a:xfrm>
            <a:off x="1665516" y="5086787"/>
            <a:ext cx="3786188" cy="449262"/>
          </a:xfrm>
          <a:prstGeom prst="rect">
            <a:avLst/>
          </a:prstGeom>
          <a:noFill/>
          <a:ln w="2222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pitchFamily="34" charset="0"/>
            </a:endParaRPr>
          </a:p>
        </p:txBody>
      </p:sp>
    </p:spTree>
    <p:custDataLst>
      <p:tags r:id="rId1"/>
    </p:custDataLst>
    <p:extLst>
      <p:ext uri="{BB962C8B-B14F-4D97-AF65-F5344CB8AC3E}">
        <p14:creationId xmlns:p14="http://schemas.microsoft.com/office/powerpoint/2010/main" val="634067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213944" y="960711"/>
            <a:ext cx="9372600" cy="512064"/>
          </a:xfrm>
        </p:spPr>
        <p:txBody>
          <a:bodyPr/>
          <a:lstStyle/>
          <a:p>
            <a:r>
              <a:rPr lang="en-US" kern="1200" dirty="0">
                <a:solidFill>
                  <a:srgbClr val="002060"/>
                </a:solidFill>
                <a:latin typeface="Rockwell" panose="02060603020205020403" pitchFamily="18" charset="0"/>
              </a:rPr>
              <a:t>10. Focus on What You Can Control</a:t>
            </a:r>
            <a:endParaRPr lang="en-US" dirty="0">
              <a:solidFill>
                <a:srgbClr val="002060"/>
              </a:solidFill>
              <a:latin typeface="Rockwell" panose="02060603020205020403" pitchFamily="18" charset="0"/>
            </a:endParaRP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4" name="Text Placeholder 3"/>
          <p:cNvSpPr>
            <a:spLocks noGrp="1"/>
          </p:cNvSpPr>
          <p:nvPr>
            <p:ph sz="quarter" idx="14"/>
          </p:nvPr>
        </p:nvSpPr>
        <p:spPr>
          <a:xfrm>
            <a:off x="6568562" y="1379913"/>
            <a:ext cx="3261238" cy="4657868"/>
          </a:xfrm>
        </p:spPr>
        <p:txBody>
          <a:bodyPr/>
          <a:lstStyle/>
          <a:p>
            <a:r>
              <a:rPr lang="en-US" dirty="0"/>
              <a:t>A financial advisor can offer expertise and guidance to help you focus on actions that add value. This can lead to a better investment experience.</a:t>
            </a:r>
          </a:p>
        </p:txBody>
      </p:sp>
      <p:sp>
        <p:nvSpPr>
          <p:cNvPr id="11" name="Text Placeholder 10"/>
          <p:cNvSpPr>
            <a:spLocks noGrp="1"/>
          </p:cNvSpPr>
          <p:nvPr>
            <p:ph type="body" sz="quarter" idx="15"/>
          </p:nvPr>
        </p:nvSpPr>
        <p:spPr>
          <a:xfrm>
            <a:off x="1992195" y="6645772"/>
            <a:ext cx="7414563" cy="708421"/>
          </a:xfrm>
        </p:spPr>
        <p:txBody>
          <a:bodyPr>
            <a:normAutofit/>
          </a:bodyPr>
          <a:lstStyle/>
          <a:p>
            <a:r>
              <a:rPr lang="en-US" sz="1000" b="1" dirty="0"/>
              <a:t>Diversification does not eliminate the risk of market loss. There is no guarantee investment strategies will be successful.</a:t>
            </a:r>
          </a:p>
          <a:p>
            <a:r>
              <a:rPr lang="en-US" sz="1000" b="1" dirty="0"/>
              <a:t> </a:t>
            </a:r>
            <a:r>
              <a:rPr lang="en-US" sz="1000" dirty="0"/>
              <a:t>For illustrative purposes only.</a:t>
            </a:r>
          </a:p>
        </p:txBody>
      </p:sp>
      <p:sp>
        <p:nvSpPr>
          <p:cNvPr id="19" name="TextBox 18"/>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LC02</a:t>
            </a:r>
          </a:p>
        </p:txBody>
      </p:sp>
      <p:sp>
        <p:nvSpPr>
          <p:cNvPr id="20" name="TextBox 19"/>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 </a:t>
            </a:r>
          </a:p>
        </p:txBody>
      </p:sp>
      <p:sp>
        <p:nvSpPr>
          <p:cNvPr id="9" name="TextBox 8">
            <a:extLst>
              <a:ext uri="{FF2B5EF4-FFF2-40B4-BE49-F238E27FC236}">
                <a16:creationId xmlns:a16="http://schemas.microsoft.com/office/drawing/2014/main" id="{82520E21-759F-475F-9711-5DF5CB414886}"/>
              </a:ext>
            </a:extLst>
          </p:cNvPr>
          <p:cNvSpPr txBox="1"/>
          <p:nvPr/>
        </p:nvSpPr>
        <p:spPr>
          <a:xfrm>
            <a:off x="1456384" y="2080766"/>
            <a:ext cx="4699000" cy="3508653"/>
          </a:xfrm>
          <a:prstGeom prst="rect">
            <a:avLst/>
          </a:prstGeom>
          <a:noFill/>
        </p:spPr>
        <p:txBody>
          <a:bodyPr wrap="square" rtlCol="0">
            <a:spAutoFit/>
          </a:bodyPr>
          <a:lstStyle/>
          <a:p>
            <a:pPr marL="457200" marR="0" lvl="0" indent="-457200" algn="l" defTabSz="914400" rtl="0" eaLnBrk="1" fontAlgn="base" latinLnBrk="0" hangingPunct="1">
              <a:lnSpc>
                <a:spcPct val="100000"/>
              </a:lnSpc>
              <a:spcBef>
                <a:spcPct val="0"/>
              </a:spcBef>
              <a:spcAft>
                <a:spcPts val="1800"/>
              </a:spcAft>
              <a:buClr>
                <a:srgbClr val="009DBA"/>
              </a:buClr>
              <a:buSzPct val="100000"/>
              <a:buFont typeface="Arial" panose="020B0604020202020204" pitchFamily="34" charset="0"/>
              <a:buChar char="•"/>
              <a:tabLst/>
              <a:defRPr/>
            </a:pPr>
            <a:r>
              <a:rPr kumimoji="0" lang="en-US" sz="1800" b="0" i="0" u="none" strike="noStrike" kern="1200" cap="none" spc="0" normalizeH="0" baseline="0" noProof="0" dirty="0">
                <a:ln>
                  <a:noFill/>
                </a:ln>
                <a:solidFill>
                  <a:srgbClr val="002060"/>
                </a:solidFill>
                <a:effectLst/>
                <a:uLnTx/>
                <a:uFillTx/>
                <a:latin typeface="Rockwell" panose="02060603020205020403" pitchFamily="18" charset="0"/>
                <a:cs typeface="Arial" pitchFamily="34" charset="0"/>
              </a:rPr>
              <a:t>Create an investment plan to fit your needs and risk tolerance.</a:t>
            </a:r>
          </a:p>
          <a:p>
            <a:pPr marL="457200" marR="0" lvl="0" indent="-457200" algn="l" defTabSz="914400" rtl="0" eaLnBrk="1" fontAlgn="base" latinLnBrk="0" hangingPunct="1">
              <a:lnSpc>
                <a:spcPct val="100000"/>
              </a:lnSpc>
              <a:spcBef>
                <a:spcPct val="0"/>
              </a:spcBef>
              <a:spcAft>
                <a:spcPts val="1800"/>
              </a:spcAft>
              <a:buClr>
                <a:srgbClr val="009DBA"/>
              </a:buClr>
              <a:buSzPct val="100000"/>
              <a:buFont typeface="Arial" panose="020B0604020202020204" pitchFamily="34" charset="0"/>
              <a:buChar char="•"/>
              <a:tabLst/>
              <a:defRPr/>
            </a:pPr>
            <a:r>
              <a:rPr kumimoji="0" lang="en-US" sz="1800" b="0" i="0" u="none" strike="noStrike" kern="1200" cap="none" spc="0" normalizeH="0" baseline="0" noProof="0" dirty="0">
                <a:ln>
                  <a:noFill/>
                </a:ln>
                <a:solidFill>
                  <a:srgbClr val="002060"/>
                </a:solidFill>
                <a:effectLst/>
                <a:uLnTx/>
                <a:uFillTx/>
                <a:latin typeface="Rockwell" panose="02060603020205020403" pitchFamily="18" charset="0"/>
                <a:cs typeface="Arial" pitchFamily="34" charset="0"/>
              </a:rPr>
              <a:t>Structure a portfolio along the dimensions of expected returns.</a:t>
            </a:r>
          </a:p>
          <a:p>
            <a:pPr marL="457200" marR="0" lvl="0" indent="-457200" algn="l" defTabSz="914400" rtl="0" eaLnBrk="1" fontAlgn="base" latinLnBrk="0" hangingPunct="1">
              <a:lnSpc>
                <a:spcPct val="100000"/>
              </a:lnSpc>
              <a:spcBef>
                <a:spcPct val="0"/>
              </a:spcBef>
              <a:spcAft>
                <a:spcPts val="1800"/>
              </a:spcAft>
              <a:buClr>
                <a:srgbClr val="009DBA"/>
              </a:buClr>
              <a:buSzPct val="100000"/>
              <a:buFont typeface="Arial" panose="020B0604020202020204" pitchFamily="34" charset="0"/>
              <a:buChar char="•"/>
              <a:tabLst/>
              <a:defRPr/>
            </a:pPr>
            <a:r>
              <a:rPr kumimoji="0" lang="en-US" sz="1800" b="0" i="0" u="none" strike="noStrike" kern="1200" cap="none" spc="0" normalizeH="0" baseline="0" noProof="0" dirty="0">
                <a:ln>
                  <a:noFill/>
                </a:ln>
                <a:solidFill>
                  <a:srgbClr val="002060"/>
                </a:solidFill>
                <a:effectLst/>
                <a:uLnTx/>
                <a:uFillTx/>
                <a:latin typeface="Rockwell" panose="02060603020205020403" pitchFamily="18" charset="0"/>
                <a:cs typeface="Arial" pitchFamily="34" charset="0"/>
              </a:rPr>
              <a:t>Diversify globally.</a:t>
            </a:r>
          </a:p>
          <a:p>
            <a:pPr marL="457200" marR="0" lvl="0" indent="-457200" algn="l" defTabSz="914400" rtl="0" eaLnBrk="1" fontAlgn="base" latinLnBrk="0" hangingPunct="1">
              <a:lnSpc>
                <a:spcPct val="100000"/>
              </a:lnSpc>
              <a:spcBef>
                <a:spcPct val="0"/>
              </a:spcBef>
              <a:spcAft>
                <a:spcPts val="1800"/>
              </a:spcAft>
              <a:buClr>
                <a:srgbClr val="009DBA"/>
              </a:buClr>
              <a:buSzPct val="100000"/>
              <a:buFont typeface="Arial" panose="020B0604020202020204" pitchFamily="34" charset="0"/>
              <a:buChar char="•"/>
              <a:tabLst/>
              <a:defRPr/>
            </a:pPr>
            <a:r>
              <a:rPr kumimoji="0" lang="en-US" sz="1800" b="0" i="0" u="none" strike="noStrike" kern="1200" cap="none" spc="0" normalizeH="0" baseline="0" noProof="0" dirty="0">
                <a:ln>
                  <a:noFill/>
                </a:ln>
                <a:solidFill>
                  <a:srgbClr val="002060"/>
                </a:solidFill>
                <a:effectLst/>
                <a:uLnTx/>
                <a:uFillTx/>
                <a:latin typeface="Rockwell" panose="02060603020205020403" pitchFamily="18" charset="0"/>
                <a:cs typeface="Arial" pitchFamily="34" charset="0"/>
              </a:rPr>
              <a:t>Manage expenses, turnover, and taxes.</a:t>
            </a:r>
          </a:p>
          <a:p>
            <a:pPr marL="457200" marR="0" lvl="0" indent="-457200" algn="l" defTabSz="914400" rtl="0" eaLnBrk="1" fontAlgn="base" latinLnBrk="0" hangingPunct="1">
              <a:lnSpc>
                <a:spcPct val="100000"/>
              </a:lnSpc>
              <a:spcBef>
                <a:spcPct val="0"/>
              </a:spcBef>
              <a:spcAft>
                <a:spcPts val="1800"/>
              </a:spcAft>
              <a:buClr>
                <a:srgbClr val="009DBA"/>
              </a:buClr>
              <a:buSzPct val="100000"/>
              <a:buFont typeface="Arial" panose="020B0604020202020204" pitchFamily="34" charset="0"/>
              <a:buChar char="•"/>
              <a:tabLst/>
              <a:defRPr/>
            </a:pPr>
            <a:r>
              <a:rPr kumimoji="0" lang="en-US" sz="1800" b="0" i="0" u="none" strike="noStrike" kern="1200" cap="none" spc="0" normalizeH="0" baseline="0" noProof="0" dirty="0">
                <a:ln>
                  <a:noFill/>
                </a:ln>
                <a:solidFill>
                  <a:srgbClr val="002060"/>
                </a:solidFill>
                <a:effectLst/>
                <a:uLnTx/>
                <a:uFillTx/>
                <a:latin typeface="Rockwell" panose="02060603020205020403" pitchFamily="18" charset="0"/>
                <a:cs typeface="Arial" pitchFamily="34" charset="0"/>
              </a:rPr>
              <a:t>Stay disciplined through market dips and swings.</a:t>
            </a:r>
          </a:p>
        </p:txBody>
      </p:sp>
    </p:spTree>
    <p:custDataLst>
      <p:tags r:id="rId1"/>
    </p:custDataLst>
    <p:extLst>
      <p:ext uri="{BB962C8B-B14F-4D97-AF65-F5344CB8AC3E}">
        <p14:creationId xmlns:p14="http://schemas.microsoft.com/office/powerpoint/2010/main" val="1556834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300559" y="962580"/>
            <a:ext cx="9372600" cy="512064"/>
          </a:xfrm>
        </p:spPr>
        <p:txBody>
          <a:bodyPr/>
          <a:lstStyle/>
          <a:p>
            <a:r>
              <a:rPr lang="en-US" dirty="0">
                <a:solidFill>
                  <a:srgbClr val="002060"/>
                </a:solidFill>
                <a:latin typeface="Rockwell" panose="02060603020205020403" pitchFamily="18" charset="0"/>
              </a:rPr>
              <a:t>1. Embrace Market Pricing</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776141" y="1569638"/>
            <a:ext cx="3141085" cy="4657868"/>
          </a:xfrm>
        </p:spPr>
        <p:txBody>
          <a:bodyPr/>
          <a:lstStyle/>
          <a:p>
            <a:r>
              <a:rPr lang="en-US" dirty="0"/>
              <a:t>The market is an effective information-processing machine. Each day, the world equity markets process billions of dollars in trades between buyers and sellers—and the real-time information they bring helps set prices.</a:t>
            </a:r>
          </a:p>
        </p:txBody>
      </p:sp>
      <p:sp>
        <p:nvSpPr>
          <p:cNvPr id="10" name="Text Placeholder 9"/>
          <p:cNvSpPr>
            <a:spLocks noGrp="1"/>
          </p:cNvSpPr>
          <p:nvPr>
            <p:ph type="body" sz="quarter" idx="15"/>
          </p:nvPr>
        </p:nvSpPr>
        <p:spPr>
          <a:xfrm>
            <a:off x="1941079" y="6370520"/>
            <a:ext cx="7330480" cy="1017832"/>
          </a:xfrm>
        </p:spPr>
        <p:txBody>
          <a:bodyPr>
            <a:normAutofit/>
          </a:bodyPr>
          <a:lstStyle/>
          <a:p>
            <a:r>
              <a:rPr lang="en-US" sz="1000" dirty="0"/>
              <a:t>In US dollars. Source: Dimensional, using data from Bloomberg LP. Includes primary and secondary exchange trading volume globally for equities. ETFs and funds are excluded. Daily averages were computed by calculating the trading volume of each stock daily as the closing price multiplied by shares traded that day. All such trading volume is summed up and divided by 252 as an approximate number of annual trading days.</a:t>
            </a:r>
          </a:p>
        </p:txBody>
      </p:sp>
      <p:sp>
        <p:nvSpPr>
          <p:cNvPr id="2" name="TextBox 1"/>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GC07</a:t>
            </a:r>
          </a:p>
        </p:txBody>
      </p:sp>
      <p:sp>
        <p:nvSpPr>
          <p:cNvPr id="26" name="TextBox 25"/>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 </a:t>
            </a:r>
          </a:p>
        </p:txBody>
      </p:sp>
      <p:grpSp>
        <p:nvGrpSpPr>
          <p:cNvPr id="12" name="Group 11">
            <a:extLst>
              <a:ext uri="{FF2B5EF4-FFF2-40B4-BE49-F238E27FC236}">
                <a16:creationId xmlns:a16="http://schemas.microsoft.com/office/drawing/2014/main" id="{F1DE9635-70B5-4695-9E56-D6827398AC35}"/>
              </a:ext>
            </a:extLst>
          </p:cNvPr>
          <p:cNvGrpSpPr/>
          <p:nvPr/>
        </p:nvGrpSpPr>
        <p:grpSpPr>
          <a:xfrm>
            <a:off x="967334" y="2914321"/>
            <a:ext cx="5457825" cy="1727200"/>
            <a:chOff x="588963" y="2714625"/>
            <a:chExt cx="5457825" cy="1727200"/>
          </a:xfrm>
        </p:grpSpPr>
        <p:sp>
          <p:nvSpPr>
            <p:cNvPr id="13" name="Trapezoid 12">
              <a:extLst>
                <a:ext uri="{FF2B5EF4-FFF2-40B4-BE49-F238E27FC236}">
                  <a16:creationId xmlns:a16="http://schemas.microsoft.com/office/drawing/2014/main" id="{9F93D296-D808-4D77-B566-8129F69E6A36}"/>
                </a:ext>
              </a:extLst>
            </p:cNvPr>
            <p:cNvSpPr/>
            <p:nvPr/>
          </p:nvSpPr>
          <p:spPr bwMode="auto">
            <a:xfrm rot="5400000">
              <a:off x="3853893" y="3222071"/>
              <a:ext cx="757555" cy="697707"/>
            </a:xfrm>
            <a:prstGeom prst="trapezoid">
              <a:avLst/>
            </a:prstGeom>
            <a:gradFill>
              <a:gsLst>
                <a:gs pos="0">
                  <a:srgbClr val="2D919A"/>
                </a:gs>
                <a:gs pos="100000">
                  <a:srgbClr val="789E5F"/>
                </a:gs>
              </a:gsLst>
              <a:lin ang="16200000" scaled="0"/>
            </a:gra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endParaRPr kumimoji="0" lang="en-US" sz="2100" b="0" i="0" u="none" strike="noStrike" kern="1200" cap="none" spc="0" normalizeH="0" baseline="0" noProof="0">
                <a:ln>
                  <a:noFill/>
                </a:ln>
                <a:solidFill>
                  <a:srgbClr val="000000">
                    <a:lumMod val="65000"/>
                    <a:lumOff val="35000"/>
                  </a:srgbClr>
                </a:solidFill>
                <a:effectLst/>
                <a:uLnTx/>
                <a:uFillTx/>
                <a:latin typeface="Arial" charset="0"/>
                <a:ea typeface="+mn-ea"/>
                <a:cs typeface="Arial" pitchFamily="34" charset="0"/>
              </a:endParaRPr>
            </a:p>
          </p:txBody>
        </p:sp>
        <p:sp>
          <p:nvSpPr>
            <p:cNvPr id="14" name="AutoShape 3">
              <a:extLst>
                <a:ext uri="{FF2B5EF4-FFF2-40B4-BE49-F238E27FC236}">
                  <a16:creationId xmlns:a16="http://schemas.microsoft.com/office/drawing/2014/main" id="{21952C8C-C3DD-4DD5-92FE-7CC9A98EA10C}"/>
                </a:ext>
              </a:extLst>
            </p:cNvPr>
            <p:cNvSpPr>
              <a:spLocks noChangeAspect="1" noChangeArrowheads="1" noTextEdit="1"/>
            </p:cNvSpPr>
            <p:nvPr/>
          </p:nvSpPr>
          <p:spPr bwMode="auto">
            <a:xfrm>
              <a:off x="588963" y="2717800"/>
              <a:ext cx="5457825"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15" name="Freeform 5">
              <a:extLst>
                <a:ext uri="{FF2B5EF4-FFF2-40B4-BE49-F238E27FC236}">
                  <a16:creationId xmlns:a16="http://schemas.microsoft.com/office/drawing/2014/main" id="{65680EA2-3282-4028-B59D-463D99C188A2}"/>
                </a:ext>
              </a:extLst>
            </p:cNvPr>
            <p:cNvSpPr>
              <a:spLocks/>
            </p:cNvSpPr>
            <p:nvPr/>
          </p:nvSpPr>
          <p:spPr bwMode="auto">
            <a:xfrm>
              <a:off x="1884011" y="2714625"/>
              <a:ext cx="1198563" cy="260350"/>
            </a:xfrm>
            <a:custGeom>
              <a:avLst/>
              <a:gdLst>
                <a:gd name="T0" fmla="*/ 755 w 755"/>
                <a:gd name="T1" fmla="*/ 164 h 164"/>
                <a:gd name="T2" fmla="*/ 0 w 755"/>
                <a:gd name="T3" fmla="*/ 77 h 164"/>
                <a:gd name="T4" fmla="*/ 0 w 755"/>
                <a:gd name="T5" fmla="*/ 0 h 164"/>
                <a:gd name="T6" fmla="*/ 755 w 755"/>
                <a:gd name="T7" fmla="*/ 100 h 164"/>
                <a:gd name="T8" fmla="*/ 755 w 755"/>
                <a:gd name="T9" fmla="*/ 164 h 164"/>
              </a:gdLst>
              <a:ahLst/>
              <a:cxnLst>
                <a:cxn ang="0">
                  <a:pos x="T0" y="T1"/>
                </a:cxn>
                <a:cxn ang="0">
                  <a:pos x="T2" y="T3"/>
                </a:cxn>
                <a:cxn ang="0">
                  <a:pos x="T4" y="T5"/>
                </a:cxn>
                <a:cxn ang="0">
                  <a:pos x="T6" y="T7"/>
                </a:cxn>
                <a:cxn ang="0">
                  <a:pos x="T8" y="T9"/>
                </a:cxn>
              </a:cxnLst>
              <a:rect l="0" t="0" r="r" b="b"/>
              <a:pathLst>
                <a:path w="755" h="164">
                  <a:moveTo>
                    <a:pt x="755" y="164"/>
                  </a:moveTo>
                  <a:lnTo>
                    <a:pt x="0" y="77"/>
                  </a:lnTo>
                  <a:lnTo>
                    <a:pt x="0" y="0"/>
                  </a:lnTo>
                  <a:lnTo>
                    <a:pt x="755" y="100"/>
                  </a:lnTo>
                  <a:lnTo>
                    <a:pt x="755" y="164"/>
                  </a:lnTo>
                  <a:close/>
                </a:path>
              </a:pathLst>
            </a:custGeom>
            <a:solidFill>
              <a:srgbClr val="71C5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16" name="Freeform 6">
              <a:extLst>
                <a:ext uri="{FF2B5EF4-FFF2-40B4-BE49-F238E27FC236}">
                  <a16:creationId xmlns:a16="http://schemas.microsoft.com/office/drawing/2014/main" id="{D907990B-4E55-4D24-B551-063A6C049CD1}"/>
                </a:ext>
              </a:extLst>
            </p:cNvPr>
            <p:cNvSpPr>
              <a:spLocks/>
            </p:cNvSpPr>
            <p:nvPr/>
          </p:nvSpPr>
          <p:spPr bwMode="auto">
            <a:xfrm>
              <a:off x="1884011" y="2836863"/>
              <a:ext cx="1198563" cy="236538"/>
            </a:xfrm>
            <a:custGeom>
              <a:avLst/>
              <a:gdLst>
                <a:gd name="T0" fmla="*/ 755 w 755"/>
                <a:gd name="T1" fmla="*/ 149 h 149"/>
                <a:gd name="T2" fmla="*/ 0 w 755"/>
                <a:gd name="T3" fmla="*/ 78 h 149"/>
                <a:gd name="T4" fmla="*/ 0 w 755"/>
                <a:gd name="T5" fmla="*/ 0 h 149"/>
                <a:gd name="T6" fmla="*/ 755 w 755"/>
                <a:gd name="T7" fmla="*/ 87 h 149"/>
                <a:gd name="T8" fmla="*/ 755 w 755"/>
                <a:gd name="T9" fmla="*/ 149 h 149"/>
              </a:gdLst>
              <a:ahLst/>
              <a:cxnLst>
                <a:cxn ang="0">
                  <a:pos x="T0" y="T1"/>
                </a:cxn>
                <a:cxn ang="0">
                  <a:pos x="T2" y="T3"/>
                </a:cxn>
                <a:cxn ang="0">
                  <a:pos x="T4" y="T5"/>
                </a:cxn>
                <a:cxn ang="0">
                  <a:pos x="T6" y="T7"/>
                </a:cxn>
                <a:cxn ang="0">
                  <a:pos x="T8" y="T9"/>
                </a:cxn>
              </a:cxnLst>
              <a:rect l="0" t="0" r="r" b="b"/>
              <a:pathLst>
                <a:path w="755" h="149">
                  <a:moveTo>
                    <a:pt x="755" y="149"/>
                  </a:moveTo>
                  <a:lnTo>
                    <a:pt x="0" y="78"/>
                  </a:lnTo>
                  <a:lnTo>
                    <a:pt x="0" y="0"/>
                  </a:lnTo>
                  <a:lnTo>
                    <a:pt x="755" y="87"/>
                  </a:lnTo>
                  <a:lnTo>
                    <a:pt x="755" y="149"/>
                  </a:lnTo>
                  <a:close/>
                </a:path>
              </a:pathLst>
            </a:custGeom>
            <a:solidFill>
              <a:srgbClr val="176C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17" name="Freeform 7">
              <a:extLst>
                <a:ext uri="{FF2B5EF4-FFF2-40B4-BE49-F238E27FC236}">
                  <a16:creationId xmlns:a16="http://schemas.microsoft.com/office/drawing/2014/main" id="{3AC56DD3-2A25-4D82-BEE1-D29B2AA37943}"/>
                </a:ext>
              </a:extLst>
            </p:cNvPr>
            <p:cNvSpPr>
              <a:spLocks/>
            </p:cNvSpPr>
            <p:nvPr/>
          </p:nvSpPr>
          <p:spPr bwMode="auto">
            <a:xfrm>
              <a:off x="1884011" y="2960688"/>
              <a:ext cx="1198563" cy="212725"/>
            </a:xfrm>
            <a:custGeom>
              <a:avLst/>
              <a:gdLst>
                <a:gd name="T0" fmla="*/ 755 w 755"/>
                <a:gd name="T1" fmla="*/ 134 h 134"/>
                <a:gd name="T2" fmla="*/ 0 w 755"/>
                <a:gd name="T3" fmla="*/ 77 h 134"/>
                <a:gd name="T4" fmla="*/ 0 w 755"/>
                <a:gd name="T5" fmla="*/ 0 h 134"/>
                <a:gd name="T6" fmla="*/ 755 w 755"/>
                <a:gd name="T7" fmla="*/ 71 h 134"/>
                <a:gd name="T8" fmla="*/ 755 w 755"/>
                <a:gd name="T9" fmla="*/ 134 h 134"/>
              </a:gdLst>
              <a:ahLst/>
              <a:cxnLst>
                <a:cxn ang="0">
                  <a:pos x="T0" y="T1"/>
                </a:cxn>
                <a:cxn ang="0">
                  <a:pos x="T2" y="T3"/>
                </a:cxn>
                <a:cxn ang="0">
                  <a:pos x="T4" y="T5"/>
                </a:cxn>
                <a:cxn ang="0">
                  <a:pos x="T6" y="T7"/>
                </a:cxn>
                <a:cxn ang="0">
                  <a:pos x="T8" y="T9"/>
                </a:cxn>
              </a:cxnLst>
              <a:rect l="0" t="0" r="r" b="b"/>
              <a:pathLst>
                <a:path w="755" h="134">
                  <a:moveTo>
                    <a:pt x="755" y="134"/>
                  </a:moveTo>
                  <a:lnTo>
                    <a:pt x="0" y="77"/>
                  </a:lnTo>
                  <a:lnTo>
                    <a:pt x="0" y="0"/>
                  </a:lnTo>
                  <a:lnTo>
                    <a:pt x="755" y="71"/>
                  </a:lnTo>
                  <a:lnTo>
                    <a:pt x="755" y="134"/>
                  </a:lnTo>
                  <a:close/>
                </a:path>
              </a:pathLst>
            </a:custGeom>
            <a:solidFill>
              <a:srgbClr val="014F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18" name="Freeform 8">
              <a:extLst>
                <a:ext uri="{FF2B5EF4-FFF2-40B4-BE49-F238E27FC236}">
                  <a16:creationId xmlns:a16="http://schemas.microsoft.com/office/drawing/2014/main" id="{752C8106-E206-4DE8-8A43-40CA0DFACCF4}"/>
                </a:ext>
              </a:extLst>
            </p:cNvPr>
            <p:cNvSpPr>
              <a:spLocks/>
            </p:cNvSpPr>
            <p:nvPr/>
          </p:nvSpPr>
          <p:spPr bwMode="auto">
            <a:xfrm>
              <a:off x="1884011" y="3082925"/>
              <a:ext cx="1198563" cy="188913"/>
            </a:xfrm>
            <a:custGeom>
              <a:avLst/>
              <a:gdLst>
                <a:gd name="T0" fmla="*/ 755 w 755"/>
                <a:gd name="T1" fmla="*/ 119 h 119"/>
                <a:gd name="T2" fmla="*/ 0 w 755"/>
                <a:gd name="T3" fmla="*/ 77 h 119"/>
                <a:gd name="T4" fmla="*/ 0 w 755"/>
                <a:gd name="T5" fmla="*/ 0 h 119"/>
                <a:gd name="T6" fmla="*/ 755 w 755"/>
                <a:gd name="T7" fmla="*/ 57 h 119"/>
                <a:gd name="T8" fmla="*/ 755 w 755"/>
                <a:gd name="T9" fmla="*/ 119 h 119"/>
              </a:gdLst>
              <a:ahLst/>
              <a:cxnLst>
                <a:cxn ang="0">
                  <a:pos x="T0" y="T1"/>
                </a:cxn>
                <a:cxn ang="0">
                  <a:pos x="T2" y="T3"/>
                </a:cxn>
                <a:cxn ang="0">
                  <a:pos x="T4" y="T5"/>
                </a:cxn>
                <a:cxn ang="0">
                  <a:pos x="T6" y="T7"/>
                </a:cxn>
                <a:cxn ang="0">
                  <a:pos x="T8" y="T9"/>
                </a:cxn>
              </a:cxnLst>
              <a:rect l="0" t="0" r="r" b="b"/>
              <a:pathLst>
                <a:path w="755" h="119">
                  <a:moveTo>
                    <a:pt x="755" y="119"/>
                  </a:moveTo>
                  <a:lnTo>
                    <a:pt x="0" y="77"/>
                  </a:lnTo>
                  <a:lnTo>
                    <a:pt x="0" y="0"/>
                  </a:lnTo>
                  <a:lnTo>
                    <a:pt x="755" y="57"/>
                  </a:lnTo>
                  <a:lnTo>
                    <a:pt x="755" y="119"/>
                  </a:lnTo>
                  <a:close/>
                </a:path>
              </a:pathLst>
            </a:custGeom>
            <a:solidFill>
              <a:srgbClr val="559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19" name="Freeform 9">
              <a:extLst>
                <a:ext uri="{FF2B5EF4-FFF2-40B4-BE49-F238E27FC236}">
                  <a16:creationId xmlns:a16="http://schemas.microsoft.com/office/drawing/2014/main" id="{F378D914-35DD-4F57-9B07-DD321C3406A4}"/>
                </a:ext>
              </a:extLst>
            </p:cNvPr>
            <p:cNvSpPr>
              <a:spLocks/>
            </p:cNvSpPr>
            <p:nvPr/>
          </p:nvSpPr>
          <p:spPr bwMode="auto">
            <a:xfrm>
              <a:off x="1884011" y="3208338"/>
              <a:ext cx="1198563" cy="161925"/>
            </a:xfrm>
            <a:custGeom>
              <a:avLst/>
              <a:gdLst>
                <a:gd name="T0" fmla="*/ 755 w 755"/>
                <a:gd name="T1" fmla="*/ 102 h 102"/>
                <a:gd name="T2" fmla="*/ 0 w 755"/>
                <a:gd name="T3" fmla="*/ 78 h 102"/>
                <a:gd name="T4" fmla="*/ 0 w 755"/>
                <a:gd name="T5" fmla="*/ 0 h 102"/>
                <a:gd name="T6" fmla="*/ 755 w 755"/>
                <a:gd name="T7" fmla="*/ 40 h 102"/>
                <a:gd name="T8" fmla="*/ 755 w 755"/>
                <a:gd name="T9" fmla="*/ 102 h 102"/>
              </a:gdLst>
              <a:ahLst/>
              <a:cxnLst>
                <a:cxn ang="0">
                  <a:pos x="T0" y="T1"/>
                </a:cxn>
                <a:cxn ang="0">
                  <a:pos x="T2" y="T3"/>
                </a:cxn>
                <a:cxn ang="0">
                  <a:pos x="T4" y="T5"/>
                </a:cxn>
                <a:cxn ang="0">
                  <a:pos x="T6" y="T7"/>
                </a:cxn>
                <a:cxn ang="0">
                  <a:pos x="T8" y="T9"/>
                </a:cxn>
              </a:cxnLst>
              <a:rect l="0" t="0" r="r" b="b"/>
              <a:pathLst>
                <a:path w="755" h="102">
                  <a:moveTo>
                    <a:pt x="755" y="102"/>
                  </a:moveTo>
                  <a:lnTo>
                    <a:pt x="0" y="78"/>
                  </a:lnTo>
                  <a:lnTo>
                    <a:pt x="0" y="0"/>
                  </a:lnTo>
                  <a:lnTo>
                    <a:pt x="755" y="40"/>
                  </a:lnTo>
                  <a:lnTo>
                    <a:pt x="755" y="102"/>
                  </a:lnTo>
                  <a:close/>
                </a:path>
              </a:pathLst>
            </a:custGeom>
            <a:solidFill>
              <a:srgbClr val="71C5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0" name="Freeform 10">
              <a:extLst>
                <a:ext uri="{FF2B5EF4-FFF2-40B4-BE49-F238E27FC236}">
                  <a16:creationId xmlns:a16="http://schemas.microsoft.com/office/drawing/2014/main" id="{EEEFA407-DCBA-4B3F-9F36-623AB6BB675B}"/>
                </a:ext>
              </a:extLst>
            </p:cNvPr>
            <p:cNvSpPr>
              <a:spLocks/>
            </p:cNvSpPr>
            <p:nvPr/>
          </p:nvSpPr>
          <p:spPr bwMode="auto">
            <a:xfrm>
              <a:off x="1884011" y="3332163"/>
              <a:ext cx="1198563" cy="139700"/>
            </a:xfrm>
            <a:custGeom>
              <a:avLst/>
              <a:gdLst>
                <a:gd name="T0" fmla="*/ 755 w 755"/>
                <a:gd name="T1" fmla="*/ 88 h 88"/>
                <a:gd name="T2" fmla="*/ 0 w 755"/>
                <a:gd name="T3" fmla="*/ 77 h 88"/>
                <a:gd name="T4" fmla="*/ 0 w 755"/>
                <a:gd name="T5" fmla="*/ 0 h 88"/>
                <a:gd name="T6" fmla="*/ 755 w 755"/>
                <a:gd name="T7" fmla="*/ 26 h 88"/>
                <a:gd name="T8" fmla="*/ 755 w 755"/>
                <a:gd name="T9" fmla="*/ 88 h 88"/>
              </a:gdLst>
              <a:ahLst/>
              <a:cxnLst>
                <a:cxn ang="0">
                  <a:pos x="T0" y="T1"/>
                </a:cxn>
                <a:cxn ang="0">
                  <a:pos x="T2" y="T3"/>
                </a:cxn>
                <a:cxn ang="0">
                  <a:pos x="T4" y="T5"/>
                </a:cxn>
                <a:cxn ang="0">
                  <a:pos x="T6" y="T7"/>
                </a:cxn>
                <a:cxn ang="0">
                  <a:pos x="T8" y="T9"/>
                </a:cxn>
              </a:cxnLst>
              <a:rect l="0" t="0" r="r" b="b"/>
              <a:pathLst>
                <a:path w="755" h="88">
                  <a:moveTo>
                    <a:pt x="755" y="88"/>
                  </a:moveTo>
                  <a:lnTo>
                    <a:pt x="0" y="77"/>
                  </a:lnTo>
                  <a:lnTo>
                    <a:pt x="0" y="0"/>
                  </a:lnTo>
                  <a:lnTo>
                    <a:pt x="755" y="26"/>
                  </a:lnTo>
                  <a:lnTo>
                    <a:pt x="755" y="88"/>
                  </a:lnTo>
                  <a:close/>
                </a:path>
              </a:pathLst>
            </a:custGeom>
            <a:solidFill>
              <a:srgbClr val="D9E2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1" name="Freeform 11">
              <a:extLst>
                <a:ext uri="{FF2B5EF4-FFF2-40B4-BE49-F238E27FC236}">
                  <a16:creationId xmlns:a16="http://schemas.microsoft.com/office/drawing/2014/main" id="{0A62B0BB-076D-416A-BA14-56757D26C0B6}"/>
                </a:ext>
              </a:extLst>
            </p:cNvPr>
            <p:cNvSpPr>
              <a:spLocks/>
            </p:cNvSpPr>
            <p:nvPr/>
          </p:nvSpPr>
          <p:spPr bwMode="auto">
            <a:xfrm>
              <a:off x="1884011" y="3454400"/>
              <a:ext cx="1198563" cy="122238"/>
            </a:xfrm>
            <a:custGeom>
              <a:avLst/>
              <a:gdLst>
                <a:gd name="T0" fmla="*/ 755 w 755"/>
                <a:gd name="T1" fmla="*/ 73 h 77"/>
                <a:gd name="T2" fmla="*/ 0 w 755"/>
                <a:gd name="T3" fmla="*/ 77 h 77"/>
                <a:gd name="T4" fmla="*/ 0 w 755"/>
                <a:gd name="T5" fmla="*/ 0 h 77"/>
                <a:gd name="T6" fmla="*/ 755 w 755"/>
                <a:gd name="T7" fmla="*/ 11 h 77"/>
                <a:gd name="T8" fmla="*/ 755 w 755"/>
                <a:gd name="T9" fmla="*/ 73 h 77"/>
              </a:gdLst>
              <a:ahLst/>
              <a:cxnLst>
                <a:cxn ang="0">
                  <a:pos x="T0" y="T1"/>
                </a:cxn>
                <a:cxn ang="0">
                  <a:pos x="T2" y="T3"/>
                </a:cxn>
                <a:cxn ang="0">
                  <a:pos x="T4" y="T5"/>
                </a:cxn>
                <a:cxn ang="0">
                  <a:pos x="T6" y="T7"/>
                </a:cxn>
                <a:cxn ang="0">
                  <a:pos x="T8" y="T9"/>
                </a:cxn>
              </a:cxnLst>
              <a:rect l="0" t="0" r="r" b="b"/>
              <a:pathLst>
                <a:path w="755" h="77">
                  <a:moveTo>
                    <a:pt x="755" y="73"/>
                  </a:moveTo>
                  <a:lnTo>
                    <a:pt x="0" y="77"/>
                  </a:lnTo>
                  <a:lnTo>
                    <a:pt x="0" y="0"/>
                  </a:lnTo>
                  <a:lnTo>
                    <a:pt x="755" y="11"/>
                  </a:lnTo>
                  <a:lnTo>
                    <a:pt x="755" y="73"/>
                  </a:lnTo>
                  <a:close/>
                </a:path>
              </a:pathLst>
            </a:custGeom>
            <a:solidFill>
              <a:srgbClr val="1D7F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2" name="Freeform 12">
              <a:extLst>
                <a:ext uri="{FF2B5EF4-FFF2-40B4-BE49-F238E27FC236}">
                  <a16:creationId xmlns:a16="http://schemas.microsoft.com/office/drawing/2014/main" id="{83F4B824-BD88-47F2-A01D-090873431E32}"/>
                </a:ext>
              </a:extLst>
            </p:cNvPr>
            <p:cNvSpPr>
              <a:spLocks/>
            </p:cNvSpPr>
            <p:nvPr/>
          </p:nvSpPr>
          <p:spPr bwMode="auto">
            <a:xfrm>
              <a:off x="1884011" y="3570288"/>
              <a:ext cx="1198563" cy="128588"/>
            </a:xfrm>
            <a:custGeom>
              <a:avLst/>
              <a:gdLst>
                <a:gd name="T0" fmla="*/ 755 w 755"/>
                <a:gd name="T1" fmla="*/ 63 h 81"/>
                <a:gd name="T2" fmla="*/ 0 w 755"/>
                <a:gd name="T3" fmla="*/ 81 h 81"/>
                <a:gd name="T4" fmla="*/ 0 w 755"/>
                <a:gd name="T5" fmla="*/ 4 h 81"/>
                <a:gd name="T6" fmla="*/ 755 w 755"/>
                <a:gd name="T7" fmla="*/ 0 h 81"/>
                <a:gd name="T8" fmla="*/ 755 w 755"/>
                <a:gd name="T9" fmla="*/ 63 h 81"/>
              </a:gdLst>
              <a:ahLst/>
              <a:cxnLst>
                <a:cxn ang="0">
                  <a:pos x="T0" y="T1"/>
                </a:cxn>
                <a:cxn ang="0">
                  <a:pos x="T2" y="T3"/>
                </a:cxn>
                <a:cxn ang="0">
                  <a:pos x="T4" y="T5"/>
                </a:cxn>
                <a:cxn ang="0">
                  <a:pos x="T6" y="T7"/>
                </a:cxn>
                <a:cxn ang="0">
                  <a:pos x="T8" y="T9"/>
                </a:cxn>
              </a:cxnLst>
              <a:rect l="0" t="0" r="r" b="b"/>
              <a:pathLst>
                <a:path w="755" h="81">
                  <a:moveTo>
                    <a:pt x="755" y="63"/>
                  </a:moveTo>
                  <a:lnTo>
                    <a:pt x="0" y="81"/>
                  </a:lnTo>
                  <a:lnTo>
                    <a:pt x="0" y="4"/>
                  </a:lnTo>
                  <a:lnTo>
                    <a:pt x="755" y="0"/>
                  </a:lnTo>
                  <a:lnTo>
                    <a:pt x="755" y="63"/>
                  </a:lnTo>
                  <a:close/>
                </a:path>
              </a:pathLst>
            </a:custGeom>
            <a:solidFill>
              <a:srgbClr val="014F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3" name="Freeform 13">
              <a:extLst>
                <a:ext uri="{FF2B5EF4-FFF2-40B4-BE49-F238E27FC236}">
                  <a16:creationId xmlns:a16="http://schemas.microsoft.com/office/drawing/2014/main" id="{BDE9C5EE-440E-4973-9E36-C17126CF8F5C}"/>
                </a:ext>
              </a:extLst>
            </p:cNvPr>
            <p:cNvSpPr>
              <a:spLocks/>
            </p:cNvSpPr>
            <p:nvPr/>
          </p:nvSpPr>
          <p:spPr bwMode="auto">
            <a:xfrm>
              <a:off x="1884011" y="3670300"/>
              <a:ext cx="1198563" cy="152400"/>
            </a:xfrm>
            <a:custGeom>
              <a:avLst/>
              <a:gdLst>
                <a:gd name="T0" fmla="*/ 755 w 755"/>
                <a:gd name="T1" fmla="*/ 62 h 96"/>
                <a:gd name="T2" fmla="*/ 0 w 755"/>
                <a:gd name="T3" fmla="*/ 96 h 96"/>
                <a:gd name="T4" fmla="*/ 0 w 755"/>
                <a:gd name="T5" fmla="*/ 18 h 96"/>
                <a:gd name="T6" fmla="*/ 755 w 755"/>
                <a:gd name="T7" fmla="*/ 0 h 96"/>
                <a:gd name="T8" fmla="*/ 755 w 755"/>
                <a:gd name="T9" fmla="*/ 62 h 96"/>
              </a:gdLst>
              <a:ahLst/>
              <a:cxnLst>
                <a:cxn ang="0">
                  <a:pos x="T0" y="T1"/>
                </a:cxn>
                <a:cxn ang="0">
                  <a:pos x="T2" y="T3"/>
                </a:cxn>
                <a:cxn ang="0">
                  <a:pos x="T4" y="T5"/>
                </a:cxn>
                <a:cxn ang="0">
                  <a:pos x="T6" y="T7"/>
                </a:cxn>
                <a:cxn ang="0">
                  <a:pos x="T8" y="T9"/>
                </a:cxn>
              </a:cxnLst>
              <a:rect l="0" t="0" r="r" b="b"/>
              <a:pathLst>
                <a:path w="755" h="96">
                  <a:moveTo>
                    <a:pt x="755" y="62"/>
                  </a:moveTo>
                  <a:lnTo>
                    <a:pt x="0" y="96"/>
                  </a:lnTo>
                  <a:lnTo>
                    <a:pt x="0" y="18"/>
                  </a:lnTo>
                  <a:lnTo>
                    <a:pt x="755" y="0"/>
                  </a:lnTo>
                  <a:lnTo>
                    <a:pt x="755" y="62"/>
                  </a:lnTo>
                  <a:close/>
                </a:path>
              </a:pathLst>
            </a:custGeom>
            <a:solidFill>
              <a:srgbClr val="176C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4" name="Freeform 14">
              <a:extLst>
                <a:ext uri="{FF2B5EF4-FFF2-40B4-BE49-F238E27FC236}">
                  <a16:creationId xmlns:a16="http://schemas.microsoft.com/office/drawing/2014/main" id="{8BBFAB78-62AF-401B-A7A2-CC9C9EAC4D73}"/>
                </a:ext>
              </a:extLst>
            </p:cNvPr>
            <p:cNvSpPr>
              <a:spLocks/>
            </p:cNvSpPr>
            <p:nvPr/>
          </p:nvSpPr>
          <p:spPr bwMode="auto">
            <a:xfrm>
              <a:off x="1884011" y="3768725"/>
              <a:ext cx="1198563" cy="176213"/>
            </a:xfrm>
            <a:custGeom>
              <a:avLst/>
              <a:gdLst>
                <a:gd name="T0" fmla="*/ 755 w 755"/>
                <a:gd name="T1" fmla="*/ 64 h 111"/>
                <a:gd name="T2" fmla="*/ 0 w 755"/>
                <a:gd name="T3" fmla="*/ 111 h 111"/>
                <a:gd name="T4" fmla="*/ 0 w 755"/>
                <a:gd name="T5" fmla="*/ 34 h 111"/>
                <a:gd name="T6" fmla="*/ 755 w 755"/>
                <a:gd name="T7" fmla="*/ 0 h 111"/>
                <a:gd name="T8" fmla="*/ 755 w 755"/>
                <a:gd name="T9" fmla="*/ 64 h 111"/>
              </a:gdLst>
              <a:ahLst/>
              <a:cxnLst>
                <a:cxn ang="0">
                  <a:pos x="T0" y="T1"/>
                </a:cxn>
                <a:cxn ang="0">
                  <a:pos x="T2" y="T3"/>
                </a:cxn>
                <a:cxn ang="0">
                  <a:pos x="T4" y="T5"/>
                </a:cxn>
                <a:cxn ang="0">
                  <a:pos x="T6" y="T7"/>
                </a:cxn>
                <a:cxn ang="0">
                  <a:pos x="T8" y="T9"/>
                </a:cxn>
              </a:cxnLst>
              <a:rect l="0" t="0" r="r" b="b"/>
              <a:pathLst>
                <a:path w="755" h="111">
                  <a:moveTo>
                    <a:pt x="755" y="64"/>
                  </a:moveTo>
                  <a:lnTo>
                    <a:pt x="0" y="111"/>
                  </a:lnTo>
                  <a:lnTo>
                    <a:pt x="0" y="34"/>
                  </a:lnTo>
                  <a:lnTo>
                    <a:pt x="755" y="0"/>
                  </a:lnTo>
                  <a:lnTo>
                    <a:pt x="755" y="64"/>
                  </a:lnTo>
                  <a:close/>
                </a:path>
              </a:pathLst>
            </a:custGeom>
            <a:solidFill>
              <a:srgbClr val="A9DF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5" name="Freeform 15">
              <a:extLst>
                <a:ext uri="{FF2B5EF4-FFF2-40B4-BE49-F238E27FC236}">
                  <a16:creationId xmlns:a16="http://schemas.microsoft.com/office/drawing/2014/main" id="{4EABF154-9853-4579-83AB-C1FFB80FC8D1}"/>
                </a:ext>
              </a:extLst>
            </p:cNvPr>
            <p:cNvSpPr>
              <a:spLocks/>
            </p:cNvSpPr>
            <p:nvPr/>
          </p:nvSpPr>
          <p:spPr bwMode="auto">
            <a:xfrm>
              <a:off x="1884011" y="3870325"/>
              <a:ext cx="1198563" cy="200025"/>
            </a:xfrm>
            <a:custGeom>
              <a:avLst/>
              <a:gdLst>
                <a:gd name="T0" fmla="*/ 755 w 755"/>
                <a:gd name="T1" fmla="*/ 62 h 126"/>
                <a:gd name="T2" fmla="*/ 0 w 755"/>
                <a:gd name="T3" fmla="*/ 126 h 126"/>
                <a:gd name="T4" fmla="*/ 0 w 755"/>
                <a:gd name="T5" fmla="*/ 49 h 126"/>
                <a:gd name="T6" fmla="*/ 755 w 755"/>
                <a:gd name="T7" fmla="*/ 0 h 126"/>
                <a:gd name="T8" fmla="*/ 755 w 755"/>
                <a:gd name="T9" fmla="*/ 62 h 126"/>
              </a:gdLst>
              <a:ahLst/>
              <a:cxnLst>
                <a:cxn ang="0">
                  <a:pos x="T0" y="T1"/>
                </a:cxn>
                <a:cxn ang="0">
                  <a:pos x="T2" y="T3"/>
                </a:cxn>
                <a:cxn ang="0">
                  <a:pos x="T4" y="T5"/>
                </a:cxn>
                <a:cxn ang="0">
                  <a:pos x="T6" y="T7"/>
                </a:cxn>
                <a:cxn ang="0">
                  <a:pos x="T8" y="T9"/>
                </a:cxn>
              </a:cxnLst>
              <a:rect l="0" t="0" r="r" b="b"/>
              <a:pathLst>
                <a:path w="755" h="126">
                  <a:moveTo>
                    <a:pt x="755" y="62"/>
                  </a:moveTo>
                  <a:lnTo>
                    <a:pt x="0" y="126"/>
                  </a:lnTo>
                  <a:lnTo>
                    <a:pt x="0" y="49"/>
                  </a:lnTo>
                  <a:lnTo>
                    <a:pt x="755" y="0"/>
                  </a:lnTo>
                  <a:lnTo>
                    <a:pt x="755" y="62"/>
                  </a:lnTo>
                  <a:close/>
                </a:path>
              </a:pathLst>
            </a:custGeom>
            <a:solidFill>
              <a:srgbClr val="559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29" name="Freeform 16">
              <a:extLst>
                <a:ext uri="{FF2B5EF4-FFF2-40B4-BE49-F238E27FC236}">
                  <a16:creationId xmlns:a16="http://schemas.microsoft.com/office/drawing/2014/main" id="{DF0756EC-FD22-4C6C-96AC-418E727D9473}"/>
                </a:ext>
              </a:extLst>
            </p:cNvPr>
            <p:cNvSpPr>
              <a:spLocks/>
            </p:cNvSpPr>
            <p:nvPr/>
          </p:nvSpPr>
          <p:spPr bwMode="auto">
            <a:xfrm>
              <a:off x="1884011" y="3968750"/>
              <a:ext cx="1198563" cy="225425"/>
            </a:xfrm>
            <a:custGeom>
              <a:avLst/>
              <a:gdLst>
                <a:gd name="T0" fmla="*/ 755 w 755"/>
                <a:gd name="T1" fmla="*/ 62 h 142"/>
                <a:gd name="T2" fmla="*/ 0 w 755"/>
                <a:gd name="T3" fmla="*/ 142 h 142"/>
                <a:gd name="T4" fmla="*/ 0 w 755"/>
                <a:gd name="T5" fmla="*/ 64 h 142"/>
                <a:gd name="T6" fmla="*/ 755 w 755"/>
                <a:gd name="T7" fmla="*/ 0 h 142"/>
                <a:gd name="T8" fmla="*/ 755 w 755"/>
                <a:gd name="T9" fmla="*/ 62 h 142"/>
              </a:gdLst>
              <a:ahLst/>
              <a:cxnLst>
                <a:cxn ang="0">
                  <a:pos x="T0" y="T1"/>
                </a:cxn>
                <a:cxn ang="0">
                  <a:pos x="T2" y="T3"/>
                </a:cxn>
                <a:cxn ang="0">
                  <a:pos x="T4" y="T5"/>
                </a:cxn>
                <a:cxn ang="0">
                  <a:pos x="T6" y="T7"/>
                </a:cxn>
                <a:cxn ang="0">
                  <a:pos x="T8" y="T9"/>
                </a:cxn>
              </a:cxnLst>
              <a:rect l="0" t="0" r="r" b="b"/>
              <a:pathLst>
                <a:path w="755" h="142">
                  <a:moveTo>
                    <a:pt x="755" y="62"/>
                  </a:moveTo>
                  <a:lnTo>
                    <a:pt x="0" y="142"/>
                  </a:lnTo>
                  <a:lnTo>
                    <a:pt x="0" y="64"/>
                  </a:lnTo>
                  <a:lnTo>
                    <a:pt x="755" y="0"/>
                  </a:lnTo>
                  <a:lnTo>
                    <a:pt x="755" y="62"/>
                  </a:lnTo>
                  <a:close/>
                </a:path>
              </a:pathLst>
            </a:custGeom>
            <a:solidFill>
              <a:srgbClr val="C5C1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0" name="Freeform 17">
              <a:extLst>
                <a:ext uri="{FF2B5EF4-FFF2-40B4-BE49-F238E27FC236}">
                  <a16:creationId xmlns:a16="http://schemas.microsoft.com/office/drawing/2014/main" id="{75757609-ACB9-41C3-B969-76BE7358DA58}"/>
                </a:ext>
              </a:extLst>
            </p:cNvPr>
            <p:cNvSpPr>
              <a:spLocks/>
            </p:cNvSpPr>
            <p:nvPr/>
          </p:nvSpPr>
          <p:spPr bwMode="auto">
            <a:xfrm>
              <a:off x="1884011" y="4067175"/>
              <a:ext cx="1198563" cy="249238"/>
            </a:xfrm>
            <a:custGeom>
              <a:avLst/>
              <a:gdLst>
                <a:gd name="T0" fmla="*/ 755 w 755"/>
                <a:gd name="T1" fmla="*/ 63 h 157"/>
                <a:gd name="T2" fmla="*/ 0 w 755"/>
                <a:gd name="T3" fmla="*/ 157 h 157"/>
                <a:gd name="T4" fmla="*/ 0 w 755"/>
                <a:gd name="T5" fmla="*/ 80 h 157"/>
                <a:gd name="T6" fmla="*/ 755 w 755"/>
                <a:gd name="T7" fmla="*/ 0 h 157"/>
                <a:gd name="T8" fmla="*/ 755 w 755"/>
                <a:gd name="T9" fmla="*/ 63 h 157"/>
              </a:gdLst>
              <a:ahLst/>
              <a:cxnLst>
                <a:cxn ang="0">
                  <a:pos x="T0" y="T1"/>
                </a:cxn>
                <a:cxn ang="0">
                  <a:pos x="T2" y="T3"/>
                </a:cxn>
                <a:cxn ang="0">
                  <a:pos x="T4" y="T5"/>
                </a:cxn>
                <a:cxn ang="0">
                  <a:pos x="T6" y="T7"/>
                </a:cxn>
                <a:cxn ang="0">
                  <a:pos x="T8" y="T9"/>
                </a:cxn>
              </a:cxnLst>
              <a:rect l="0" t="0" r="r" b="b"/>
              <a:pathLst>
                <a:path w="755" h="157">
                  <a:moveTo>
                    <a:pt x="755" y="63"/>
                  </a:moveTo>
                  <a:lnTo>
                    <a:pt x="0" y="157"/>
                  </a:lnTo>
                  <a:lnTo>
                    <a:pt x="0" y="80"/>
                  </a:lnTo>
                  <a:lnTo>
                    <a:pt x="755" y="0"/>
                  </a:lnTo>
                  <a:lnTo>
                    <a:pt x="755" y="63"/>
                  </a:lnTo>
                  <a:close/>
                </a:path>
              </a:pathLst>
            </a:custGeom>
            <a:solidFill>
              <a:srgbClr val="014F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1" name="Freeform 18">
              <a:extLst>
                <a:ext uri="{FF2B5EF4-FFF2-40B4-BE49-F238E27FC236}">
                  <a16:creationId xmlns:a16="http://schemas.microsoft.com/office/drawing/2014/main" id="{CBFF44F7-51E2-4FBD-A824-4C60633DDC7F}"/>
                </a:ext>
              </a:extLst>
            </p:cNvPr>
            <p:cNvSpPr>
              <a:spLocks/>
            </p:cNvSpPr>
            <p:nvPr/>
          </p:nvSpPr>
          <p:spPr bwMode="auto">
            <a:xfrm>
              <a:off x="1884011" y="4167188"/>
              <a:ext cx="1198563" cy="271463"/>
            </a:xfrm>
            <a:custGeom>
              <a:avLst/>
              <a:gdLst>
                <a:gd name="T0" fmla="*/ 755 w 755"/>
                <a:gd name="T1" fmla="*/ 62 h 171"/>
                <a:gd name="T2" fmla="*/ 0 w 755"/>
                <a:gd name="T3" fmla="*/ 171 h 171"/>
                <a:gd name="T4" fmla="*/ 0 w 755"/>
                <a:gd name="T5" fmla="*/ 94 h 171"/>
                <a:gd name="T6" fmla="*/ 755 w 755"/>
                <a:gd name="T7" fmla="*/ 0 h 171"/>
                <a:gd name="T8" fmla="*/ 755 w 755"/>
                <a:gd name="T9" fmla="*/ 62 h 171"/>
              </a:gdLst>
              <a:ahLst/>
              <a:cxnLst>
                <a:cxn ang="0">
                  <a:pos x="T0" y="T1"/>
                </a:cxn>
                <a:cxn ang="0">
                  <a:pos x="T2" y="T3"/>
                </a:cxn>
                <a:cxn ang="0">
                  <a:pos x="T4" y="T5"/>
                </a:cxn>
                <a:cxn ang="0">
                  <a:pos x="T6" y="T7"/>
                </a:cxn>
                <a:cxn ang="0">
                  <a:pos x="T8" y="T9"/>
                </a:cxn>
              </a:cxnLst>
              <a:rect l="0" t="0" r="r" b="b"/>
              <a:pathLst>
                <a:path w="755" h="171">
                  <a:moveTo>
                    <a:pt x="755" y="62"/>
                  </a:moveTo>
                  <a:lnTo>
                    <a:pt x="0" y="171"/>
                  </a:lnTo>
                  <a:lnTo>
                    <a:pt x="0" y="94"/>
                  </a:lnTo>
                  <a:lnTo>
                    <a:pt x="755" y="0"/>
                  </a:lnTo>
                  <a:lnTo>
                    <a:pt x="755" y="62"/>
                  </a:lnTo>
                  <a:close/>
                </a:path>
              </a:pathLst>
            </a:custGeom>
            <a:solidFill>
              <a:srgbClr val="176C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2" name="Freeform 19">
              <a:extLst>
                <a:ext uri="{FF2B5EF4-FFF2-40B4-BE49-F238E27FC236}">
                  <a16:creationId xmlns:a16="http://schemas.microsoft.com/office/drawing/2014/main" id="{EEDBB29F-BB31-49E0-95B7-909C78227892}"/>
                </a:ext>
              </a:extLst>
            </p:cNvPr>
            <p:cNvSpPr>
              <a:spLocks/>
            </p:cNvSpPr>
            <p:nvPr/>
          </p:nvSpPr>
          <p:spPr bwMode="auto">
            <a:xfrm>
              <a:off x="1884011" y="2714625"/>
              <a:ext cx="1198563" cy="260350"/>
            </a:xfrm>
            <a:custGeom>
              <a:avLst/>
              <a:gdLst>
                <a:gd name="T0" fmla="*/ 755 w 755"/>
                <a:gd name="T1" fmla="*/ 164 h 164"/>
                <a:gd name="T2" fmla="*/ 0 w 755"/>
                <a:gd name="T3" fmla="*/ 77 h 164"/>
                <a:gd name="T4" fmla="*/ 0 w 755"/>
                <a:gd name="T5" fmla="*/ 0 h 164"/>
                <a:gd name="T6" fmla="*/ 755 w 755"/>
                <a:gd name="T7" fmla="*/ 100 h 164"/>
                <a:gd name="T8" fmla="*/ 755 w 755"/>
                <a:gd name="T9" fmla="*/ 164 h 164"/>
              </a:gdLst>
              <a:ahLst/>
              <a:cxnLst>
                <a:cxn ang="0">
                  <a:pos x="T0" y="T1"/>
                </a:cxn>
                <a:cxn ang="0">
                  <a:pos x="T2" y="T3"/>
                </a:cxn>
                <a:cxn ang="0">
                  <a:pos x="T4" y="T5"/>
                </a:cxn>
                <a:cxn ang="0">
                  <a:pos x="T6" y="T7"/>
                </a:cxn>
                <a:cxn ang="0">
                  <a:pos x="T8" y="T9"/>
                </a:cxn>
              </a:cxnLst>
              <a:rect l="0" t="0" r="r" b="b"/>
              <a:pathLst>
                <a:path w="755" h="164">
                  <a:moveTo>
                    <a:pt x="755" y="164"/>
                  </a:moveTo>
                  <a:lnTo>
                    <a:pt x="0" y="77"/>
                  </a:lnTo>
                  <a:lnTo>
                    <a:pt x="0" y="0"/>
                  </a:lnTo>
                  <a:lnTo>
                    <a:pt x="755" y="100"/>
                  </a:lnTo>
                  <a:lnTo>
                    <a:pt x="755" y="164"/>
                  </a:lnTo>
                  <a:close/>
                </a:path>
              </a:pathLst>
            </a:custGeom>
            <a:solidFill>
              <a:srgbClr val="71C5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3" name="Freeform 20">
              <a:extLst>
                <a:ext uri="{FF2B5EF4-FFF2-40B4-BE49-F238E27FC236}">
                  <a16:creationId xmlns:a16="http://schemas.microsoft.com/office/drawing/2014/main" id="{0F4B5B5D-FDB1-40EF-838D-72B8B132EF6B}"/>
                </a:ext>
              </a:extLst>
            </p:cNvPr>
            <p:cNvSpPr>
              <a:spLocks/>
            </p:cNvSpPr>
            <p:nvPr/>
          </p:nvSpPr>
          <p:spPr bwMode="auto">
            <a:xfrm>
              <a:off x="1884011" y="2836863"/>
              <a:ext cx="1198563" cy="236538"/>
            </a:xfrm>
            <a:custGeom>
              <a:avLst/>
              <a:gdLst>
                <a:gd name="T0" fmla="*/ 755 w 755"/>
                <a:gd name="T1" fmla="*/ 149 h 149"/>
                <a:gd name="T2" fmla="*/ 0 w 755"/>
                <a:gd name="T3" fmla="*/ 78 h 149"/>
                <a:gd name="T4" fmla="*/ 0 w 755"/>
                <a:gd name="T5" fmla="*/ 0 h 149"/>
                <a:gd name="T6" fmla="*/ 755 w 755"/>
                <a:gd name="T7" fmla="*/ 87 h 149"/>
                <a:gd name="T8" fmla="*/ 755 w 755"/>
                <a:gd name="T9" fmla="*/ 149 h 149"/>
              </a:gdLst>
              <a:ahLst/>
              <a:cxnLst>
                <a:cxn ang="0">
                  <a:pos x="T0" y="T1"/>
                </a:cxn>
                <a:cxn ang="0">
                  <a:pos x="T2" y="T3"/>
                </a:cxn>
                <a:cxn ang="0">
                  <a:pos x="T4" y="T5"/>
                </a:cxn>
                <a:cxn ang="0">
                  <a:pos x="T6" y="T7"/>
                </a:cxn>
                <a:cxn ang="0">
                  <a:pos x="T8" y="T9"/>
                </a:cxn>
              </a:cxnLst>
              <a:rect l="0" t="0" r="r" b="b"/>
              <a:pathLst>
                <a:path w="755" h="149">
                  <a:moveTo>
                    <a:pt x="755" y="149"/>
                  </a:moveTo>
                  <a:lnTo>
                    <a:pt x="0" y="78"/>
                  </a:lnTo>
                  <a:lnTo>
                    <a:pt x="0" y="0"/>
                  </a:lnTo>
                  <a:lnTo>
                    <a:pt x="755" y="87"/>
                  </a:lnTo>
                  <a:lnTo>
                    <a:pt x="755" y="149"/>
                  </a:lnTo>
                  <a:close/>
                </a:path>
              </a:pathLst>
            </a:custGeom>
            <a:solidFill>
              <a:srgbClr val="176C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4" name="Freeform 21">
              <a:extLst>
                <a:ext uri="{FF2B5EF4-FFF2-40B4-BE49-F238E27FC236}">
                  <a16:creationId xmlns:a16="http://schemas.microsoft.com/office/drawing/2014/main" id="{DB202E54-DFF9-4750-AF43-2F14D190AF00}"/>
                </a:ext>
              </a:extLst>
            </p:cNvPr>
            <p:cNvSpPr>
              <a:spLocks/>
            </p:cNvSpPr>
            <p:nvPr/>
          </p:nvSpPr>
          <p:spPr bwMode="auto">
            <a:xfrm>
              <a:off x="1884011" y="2960688"/>
              <a:ext cx="1198563" cy="212725"/>
            </a:xfrm>
            <a:custGeom>
              <a:avLst/>
              <a:gdLst>
                <a:gd name="T0" fmla="*/ 755 w 755"/>
                <a:gd name="T1" fmla="*/ 134 h 134"/>
                <a:gd name="T2" fmla="*/ 0 w 755"/>
                <a:gd name="T3" fmla="*/ 77 h 134"/>
                <a:gd name="T4" fmla="*/ 0 w 755"/>
                <a:gd name="T5" fmla="*/ 0 h 134"/>
                <a:gd name="T6" fmla="*/ 755 w 755"/>
                <a:gd name="T7" fmla="*/ 71 h 134"/>
                <a:gd name="T8" fmla="*/ 755 w 755"/>
                <a:gd name="T9" fmla="*/ 134 h 134"/>
              </a:gdLst>
              <a:ahLst/>
              <a:cxnLst>
                <a:cxn ang="0">
                  <a:pos x="T0" y="T1"/>
                </a:cxn>
                <a:cxn ang="0">
                  <a:pos x="T2" y="T3"/>
                </a:cxn>
                <a:cxn ang="0">
                  <a:pos x="T4" y="T5"/>
                </a:cxn>
                <a:cxn ang="0">
                  <a:pos x="T6" y="T7"/>
                </a:cxn>
                <a:cxn ang="0">
                  <a:pos x="T8" y="T9"/>
                </a:cxn>
              </a:cxnLst>
              <a:rect l="0" t="0" r="r" b="b"/>
              <a:pathLst>
                <a:path w="755" h="134">
                  <a:moveTo>
                    <a:pt x="755" y="134"/>
                  </a:moveTo>
                  <a:lnTo>
                    <a:pt x="0" y="77"/>
                  </a:lnTo>
                  <a:lnTo>
                    <a:pt x="0" y="0"/>
                  </a:lnTo>
                  <a:lnTo>
                    <a:pt x="755" y="71"/>
                  </a:lnTo>
                  <a:lnTo>
                    <a:pt x="755" y="134"/>
                  </a:lnTo>
                  <a:close/>
                </a:path>
              </a:pathLst>
            </a:custGeom>
            <a:solidFill>
              <a:srgbClr val="014F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5" name="Freeform 22">
              <a:extLst>
                <a:ext uri="{FF2B5EF4-FFF2-40B4-BE49-F238E27FC236}">
                  <a16:creationId xmlns:a16="http://schemas.microsoft.com/office/drawing/2014/main" id="{2E9D2991-75C1-4385-BAA7-9671F985773A}"/>
                </a:ext>
              </a:extLst>
            </p:cNvPr>
            <p:cNvSpPr>
              <a:spLocks/>
            </p:cNvSpPr>
            <p:nvPr/>
          </p:nvSpPr>
          <p:spPr bwMode="auto">
            <a:xfrm>
              <a:off x="1884011" y="3082925"/>
              <a:ext cx="1198563" cy="188913"/>
            </a:xfrm>
            <a:custGeom>
              <a:avLst/>
              <a:gdLst>
                <a:gd name="T0" fmla="*/ 755 w 755"/>
                <a:gd name="T1" fmla="*/ 119 h 119"/>
                <a:gd name="T2" fmla="*/ 0 w 755"/>
                <a:gd name="T3" fmla="*/ 77 h 119"/>
                <a:gd name="T4" fmla="*/ 0 w 755"/>
                <a:gd name="T5" fmla="*/ 0 h 119"/>
                <a:gd name="T6" fmla="*/ 755 w 755"/>
                <a:gd name="T7" fmla="*/ 57 h 119"/>
                <a:gd name="T8" fmla="*/ 755 w 755"/>
                <a:gd name="T9" fmla="*/ 119 h 119"/>
              </a:gdLst>
              <a:ahLst/>
              <a:cxnLst>
                <a:cxn ang="0">
                  <a:pos x="T0" y="T1"/>
                </a:cxn>
                <a:cxn ang="0">
                  <a:pos x="T2" y="T3"/>
                </a:cxn>
                <a:cxn ang="0">
                  <a:pos x="T4" y="T5"/>
                </a:cxn>
                <a:cxn ang="0">
                  <a:pos x="T6" y="T7"/>
                </a:cxn>
                <a:cxn ang="0">
                  <a:pos x="T8" y="T9"/>
                </a:cxn>
              </a:cxnLst>
              <a:rect l="0" t="0" r="r" b="b"/>
              <a:pathLst>
                <a:path w="755" h="119">
                  <a:moveTo>
                    <a:pt x="755" y="119"/>
                  </a:moveTo>
                  <a:lnTo>
                    <a:pt x="0" y="77"/>
                  </a:lnTo>
                  <a:lnTo>
                    <a:pt x="0" y="0"/>
                  </a:lnTo>
                  <a:lnTo>
                    <a:pt x="755" y="57"/>
                  </a:lnTo>
                  <a:lnTo>
                    <a:pt x="755" y="119"/>
                  </a:lnTo>
                  <a:close/>
                </a:path>
              </a:pathLst>
            </a:custGeom>
            <a:solidFill>
              <a:srgbClr val="559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6" name="Freeform 23">
              <a:extLst>
                <a:ext uri="{FF2B5EF4-FFF2-40B4-BE49-F238E27FC236}">
                  <a16:creationId xmlns:a16="http://schemas.microsoft.com/office/drawing/2014/main" id="{AE53FF38-AF19-4F2E-B962-36C31E7016C4}"/>
                </a:ext>
              </a:extLst>
            </p:cNvPr>
            <p:cNvSpPr>
              <a:spLocks/>
            </p:cNvSpPr>
            <p:nvPr/>
          </p:nvSpPr>
          <p:spPr bwMode="auto">
            <a:xfrm>
              <a:off x="1884011" y="3208338"/>
              <a:ext cx="1198563" cy="161925"/>
            </a:xfrm>
            <a:custGeom>
              <a:avLst/>
              <a:gdLst>
                <a:gd name="T0" fmla="*/ 755 w 755"/>
                <a:gd name="T1" fmla="*/ 102 h 102"/>
                <a:gd name="T2" fmla="*/ 0 w 755"/>
                <a:gd name="T3" fmla="*/ 78 h 102"/>
                <a:gd name="T4" fmla="*/ 0 w 755"/>
                <a:gd name="T5" fmla="*/ 0 h 102"/>
                <a:gd name="T6" fmla="*/ 755 w 755"/>
                <a:gd name="T7" fmla="*/ 40 h 102"/>
                <a:gd name="T8" fmla="*/ 755 w 755"/>
                <a:gd name="T9" fmla="*/ 102 h 102"/>
              </a:gdLst>
              <a:ahLst/>
              <a:cxnLst>
                <a:cxn ang="0">
                  <a:pos x="T0" y="T1"/>
                </a:cxn>
                <a:cxn ang="0">
                  <a:pos x="T2" y="T3"/>
                </a:cxn>
                <a:cxn ang="0">
                  <a:pos x="T4" y="T5"/>
                </a:cxn>
                <a:cxn ang="0">
                  <a:pos x="T6" y="T7"/>
                </a:cxn>
                <a:cxn ang="0">
                  <a:pos x="T8" y="T9"/>
                </a:cxn>
              </a:cxnLst>
              <a:rect l="0" t="0" r="r" b="b"/>
              <a:pathLst>
                <a:path w="755" h="102">
                  <a:moveTo>
                    <a:pt x="755" y="102"/>
                  </a:moveTo>
                  <a:lnTo>
                    <a:pt x="0" y="78"/>
                  </a:lnTo>
                  <a:lnTo>
                    <a:pt x="0" y="0"/>
                  </a:lnTo>
                  <a:lnTo>
                    <a:pt x="755" y="40"/>
                  </a:lnTo>
                  <a:lnTo>
                    <a:pt x="755" y="102"/>
                  </a:lnTo>
                  <a:close/>
                </a:path>
              </a:pathLst>
            </a:custGeom>
            <a:solidFill>
              <a:srgbClr val="71C5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7" name="Freeform 24">
              <a:extLst>
                <a:ext uri="{FF2B5EF4-FFF2-40B4-BE49-F238E27FC236}">
                  <a16:creationId xmlns:a16="http://schemas.microsoft.com/office/drawing/2014/main" id="{B77F8AF4-0E59-4077-80A7-8912718AF135}"/>
                </a:ext>
              </a:extLst>
            </p:cNvPr>
            <p:cNvSpPr>
              <a:spLocks/>
            </p:cNvSpPr>
            <p:nvPr/>
          </p:nvSpPr>
          <p:spPr bwMode="auto">
            <a:xfrm>
              <a:off x="1884011" y="3332163"/>
              <a:ext cx="1198563" cy="139700"/>
            </a:xfrm>
            <a:custGeom>
              <a:avLst/>
              <a:gdLst>
                <a:gd name="T0" fmla="*/ 755 w 755"/>
                <a:gd name="T1" fmla="*/ 88 h 88"/>
                <a:gd name="T2" fmla="*/ 0 w 755"/>
                <a:gd name="T3" fmla="*/ 77 h 88"/>
                <a:gd name="T4" fmla="*/ 0 w 755"/>
                <a:gd name="T5" fmla="*/ 0 h 88"/>
                <a:gd name="T6" fmla="*/ 755 w 755"/>
                <a:gd name="T7" fmla="*/ 26 h 88"/>
                <a:gd name="T8" fmla="*/ 755 w 755"/>
                <a:gd name="T9" fmla="*/ 88 h 88"/>
              </a:gdLst>
              <a:ahLst/>
              <a:cxnLst>
                <a:cxn ang="0">
                  <a:pos x="T0" y="T1"/>
                </a:cxn>
                <a:cxn ang="0">
                  <a:pos x="T2" y="T3"/>
                </a:cxn>
                <a:cxn ang="0">
                  <a:pos x="T4" y="T5"/>
                </a:cxn>
                <a:cxn ang="0">
                  <a:pos x="T6" y="T7"/>
                </a:cxn>
                <a:cxn ang="0">
                  <a:pos x="T8" y="T9"/>
                </a:cxn>
              </a:cxnLst>
              <a:rect l="0" t="0" r="r" b="b"/>
              <a:pathLst>
                <a:path w="755" h="88">
                  <a:moveTo>
                    <a:pt x="755" y="88"/>
                  </a:moveTo>
                  <a:lnTo>
                    <a:pt x="0" y="77"/>
                  </a:lnTo>
                  <a:lnTo>
                    <a:pt x="0" y="0"/>
                  </a:lnTo>
                  <a:lnTo>
                    <a:pt x="755" y="26"/>
                  </a:lnTo>
                  <a:lnTo>
                    <a:pt x="755" y="88"/>
                  </a:lnTo>
                  <a:close/>
                </a:path>
              </a:pathLst>
            </a:custGeom>
            <a:solidFill>
              <a:srgbClr val="D9E2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8" name="Freeform 25">
              <a:extLst>
                <a:ext uri="{FF2B5EF4-FFF2-40B4-BE49-F238E27FC236}">
                  <a16:creationId xmlns:a16="http://schemas.microsoft.com/office/drawing/2014/main" id="{1400AD69-249B-4314-8D03-A97CF0AF0333}"/>
                </a:ext>
              </a:extLst>
            </p:cNvPr>
            <p:cNvSpPr>
              <a:spLocks/>
            </p:cNvSpPr>
            <p:nvPr/>
          </p:nvSpPr>
          <p:spPr bwMode="auto">
            <a:xfrm>
              <a:off x="1884011" y="3454400"/>
              <a:ext cx="1198563" cy="122238"/>
            </a:xfrm>
            <a:custGeom>
              <a:avLst/>
              <a:gdLst>
                <a:gd name="T0" fmla="*/ 755 w 755"/>
                <a:gd name="T1" fmla="*/ 73 h 77"/>
                <a:gd name="T2" fmla="*/ 0 w 755"/>
                <a:gd name="T3" fmla="*/ 77 h 77"/>
                <a:gd name="T4" fmla="*/ 0 w 755"/>
                <a:gd name="T5" fmla="*/ 0 h 77"/>
                <a:gd name="T6" fmla="*/ 755 w 755"/>
                <a:gd name="T7" fmla="*/ 11 h 77"/>
                <a:gd name="T8" fmla="*/ 755 w 755"/>
                <a:gd name="T9" fmla="*/ 73 h 77"/>
              </a:gdLst>
              <a:ahLst/>
              <a:cxnLst>
                <a:cxn ang="0">
                  <a:pos x="T0" y="T1"/>
                </a:cxn>
                <a:cxn ang="0">
                  <a:pos x="T2" y="T3"/>
                </a:cxn>
                <a:cxn ang="0">
                  <a:pos x="T4" y="T5"/>
                </a:cxn>
                <a:cxn ang="0">
                  <a:pos x="T6" y="T7"/>
                </a:cxn>
                <a:cxn ang="0">
                  <a:pos x="T8" y="T9"/>
                </a:cxn>
              </a:cxnLst>
              <a:rect l="0" t="0" r="r" b="b"/>
              <a:pathLst>
                <a:path w="755" h="77">
                  <a:moveTo>
                    <a:pt x="755" y="73"/>
                  </a:moveTo>
                  <a:lnTo>
                    <a:pt x="0" y="77"/>
                  </a:lnTo>
                  <a:lnTo>
                    <a:pt x="0" y="0"/>
                  </a:lnTo>
                  <a:lnTo>
                    <a:pt x="755" y="11"/>
                  </a:lnTo>
                  <a:lnTo>
                    <a:pt x="755" y="73"/>
                  </a:lnTo>
                  <a:close/>
                </a:path>
              </a:pathLst>
            </a:custGeom>
            <a:solidFill>
              <a:srgbClr val="1D7F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39" name="Freeform 26">
              <a:extLst>
                <a:ext uri="{FF2B5EF4-FFF2-40B4-BE49-F238E27FC236}">
                  <a16:creationId xmlns:a16="http://schemas.microsoft.com/office/drawing/2014/main" id="{0A7191B5-A71A-46D2-A8A2-3F578F51A28C}"/>
                </a:ext>
              </a:extLst>
            </p:cNvPr>
            <p:cNvSpPr>
              <a:spLocks/>
            </p:cNvSpPr>
            <p:nvPr/>
          </p:nvSpPr>
          <p:spPr bwMode="auto">
            <a:xfrm>
              <a:off x="1884011" y="3570288"/>
              <a:ext cx="1198563" cy="128588"/>
            </a:xfrm>
            <a:custGeom>
              <a:avLst/>
              <a:gdLst>
                <a:gd name="T0" fmla="*/ 755 w 755"/>
                <a:gd name="T1" fmla="*/ 63 h 81"/>
                <a:gd name="T2" fmla="*/ 0 w 755"/>
                <a:gd name="T3" fmla="*/ 81 h 81"/>
                <a:gd name="T4" fmla="*/ 0 w 755"/>
                <a:gd name="T5" fmla="*/ 4 h 81"/>
                <a:gd name="T6" fmla="*/ 755 w 755"/>
                <a:gd name="T7" fmla="*/ 0 h 81"/>
                <a:gd name="T8" fmla="*/ 755 w 755"/>
                <a:gd name="T9" fmla="*/ 63 h 81"/>
              </a:gdLst>
              <a:ahLst/>
              <a:cxnLst>
                <a:cxn ang="0">
                  <a:pos x="T0" y="T1"/>
                </a:cxn>
                <a:cxn ang="0">
                  <a:pos x="T2" y="T3"/>
                </a:cxn>
                <a:cxn ang="0">
                  <a:pos x="T4" y="T5"/>
                </a:cxn>
                <a:cxn ang="0">
                  <a:pos x="T6" y="T7"/>
                </a:cxn>
                <a:cxn ang="0">
                  <a:pos x="T8" y="T9"/>
                </a:cxn>
              </a:cxnLst>
              <a:rect l="0" t="0" r="r" b="b"/>
              <a:pathLst>
                <a:path w="755" h="81">
                  <a:moveTo>
                    <a:pt x="755" y="63"/>
                  </a:moveTo>
                  <a:lnTo>
                    <a:pt x="0" y="81"/>
                  </a:lnTo>
                  <a:lnTo>
                    <a:pt x="0" y="4"/>
                  </a:lnTo>
                  <a:lnTo>
                    <a:pt x="755" y="0"/>
                  </a:lnTo>
                  <a:lnTo>
                    <a:pt x="755" y="63"/>
                  </a:lnTo>
                  <a:close/>
                </a:path>
              </a:pathLst>
            </a:custGeom>
            <a:solidFill>
              <a:srgbClr val="014F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0" name="Freeform 27">
              <a:extLst>
                <a:ext uri="{FF2B5EF4-FFF2-40B4-BE49-F238E27FC236}">
                  <a16:creationId xmlns:a16="http://schemas.microsoft.com/office/drawing/2014/main" id="{D866E68F-6124-47AB-84DF-91EBD7069E61}"/>
                </a:ext>
              </a:extLst>
            </p:cNvPr>
            <p:cNvSpPr>
              <a:spLocks/>
            </p:cNvSpPr>
            <p:nvPr/>
          </p:nvSpPr>
          <p:spPr bwMode="auto">
            <a:xfrm>
              <a:off x="1884011" y="3670300"/>
              <a:ext cx="1198563" cy="152400"/>
            </a:xfrm>
            <a:custGeom>
              <a:avLst/>
              <a:gdLst>
                <a:gd name="T0" fmla="*/ 755 w 755"/>
                <a:gd name="T1" fmla="*/ 62 h 96"/>
                <a:gd name="T2" fmla="*/ 0 w 755"/>
                <a:gd name="T3" fmla="*/ 96 h 96"/>
                <a:gd name="T4" fmla="*/ 0 w 755"/>
                <a:gd name="T5" fmla="*/ 18 h 96"/>
                <a:gd name="T6" fmla="*/ 755 w 755"/>
                <a:gd name="T7" fmla="*/ 0 h 96"/>
                <a:gd name="T8" fmla="*/ 755 w 755"/>
                <a:gd name="T9" fmla="*/ 62 h 96"/>
              </a:gdLst>
              <a:ahLst/>
              <a:cxnLst>
                <a:cxn ang="0">
                  <a:pos x="T0" y="T1"/>
                </a:cxn>
                <a:cxn ang="0">
                  <a:pos x="T2" y="T3"/>
                </a:cxn>
                <a:cxn ang="0">
                  <a:pos x="T4" y="T5"/>
                </a:cxn>
                <a:cxn ang="0">
                  <a:pos x="T6" y="T7"/>
                </a:cxn>
                <a:cxn ang="0">
                  <a:pos x="T8" y="T9"/>
                </a:cxn>
              </a:cxnLst>
              <a:rect l="0" t="0" r="r" b="b"/>
              <a:pathLst>
                <a:path w="755" h="96">
                  <a:moveTo>
                    <a:pt x="755" y="62"/>
                  </a:moveTo>
                  <a:lnTo>
                    <a:pt x="0" y="96"/>
                  </a:lnTo>
                  <a:lnTo>
                    <a:pt x="0" y="18"/>
                  </a:lnTo>
                  <a:lnTo>
                    <a:pt x="755" y="0"/>
                  </a:lnTo>
                  <a:lnTo>
                    <a:pt x="755" y="62"/>
                  </a:lnTo>
                  <a:close/>
                </a:path>
              </a:pathLst>
            </a:custGeom>
            <a:solidFill>
              <a:srgbClr val="176C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1" name="Freeform 28">
              <a:extLst>
                <a:ext uri="{FF2B5EF4-FFF2-40B4-BE49-F238E27FC236}">
                  <a16:creationId xmlns:a16="http://schemas.microsoft.com/office/drawing/2014/main" id="{CB0523A5-5F1A-49AF-A7DA-42E124C1E30A}"/>
                </a:ext>
              </a:extLst>
            </p:cNvPr>
            <p:cNvSpPr>
              <a:spLocks/>
            </p:cNvSpPr>
            <p:nvPr/>
          </p:nvSpPr>
          <p:spPr bwMode="auto">
            <a:xfrm>
              <a:off x="1884011" y="3768725"/>
              <a:ext cx="1198563" cy="176213"/>
            </a:xfrm>
            <a:custGeom>
              <a:avLst/>
              <a:gdLst>
                <a:gd name="T0" fmla="*/ 755 w 755"/>
                <a:gd name="T1" fmla="*/ 64 h 111"/>
                <a:gd name="T2" fmla="*/ 0 w 755"/>
                <a:gd name="T3" fmla="*/ 111 h 111"/>
                <a:gd name="T4" fmla="*/ 0 w 755"/>
                <a:gd name="T5" fmla="*/ 34 h 111"/>
                <a:gd name="T6" fmla="*/ 755 w 755"/>
                <a:gd name="T7" fmla="*/ 0 h 111"/>
                <a:gd name="T8" fmla="*/ 755 w 755"/>
                <a:gd name="T9" fmla="*/ 64 h 111"/>
              </a:gdLst>
              <a:ahLst/>
              <a:cxnLst>
                <a:cxn ang="0">
                  <a:pos x="T0" y="T1"/>
                </a:cxn>
                <a:cxn ang="0">
                  <a:pos x="T2" y="T3"/>
                </a:cxn>
                <a:cxn ang="0">
                  <a:pos x="T4" y="T5"/>
                </a:cxn>
                <a:cxn ang="0">
                  <a:pos x="T6" y="T7"/>
                </a:cxn>
                <a:cxn ang="0">
                  <a:pos x="T8" y="T9"/>
                </a:cxn>
              </a:cxnLst>
              <a:rect l="0" t="0" r="r" b="b"/>
              <a:pathLst>
                <a:path w="755" h="111">
                  <a:moveTo>
                    <a:pt x="755" y="64"/>
                  </a:moveTo>
                  <a:lnTo>
                    <a:pt x="0" y="111"/>
                  </a:lnTo>
                  <a:lnTo>
                    <a:pt x="0" y="34"/>
                  </a:lnTo>
                  <a:lnTo>
                    <a:pt x="755" y="0"/>
                  </a:lnTo>
                  <a:lnTo>
                    <a:pt x="755" y="64"/>
                  </a:lnTo>
                  <a:close/>
                </a:path>
              </a:pathLst>
            </a:custGeom>
            <a:solidFill>
              <a:srgbClr val="A9DF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2" name="Freeform 29">
              <a:extLst>
                <a:ext uri="{FF2B5EF4-FFF2-40B4-BE49-F238E27FC236}">
                  <a16:creationId xmlns:a16="http://schemas.microsoft.com/office/drawing/2014/main" id="{3CF8755E-3345-4BD1-A109-E599F901CA7A}"/>
                </a:ext>
              </a:extLst>
            </p:cNvPr>
            <p:cNvSpPr>
              <a:spLocks/>
            </p:cNvSpPr>
            <p:nvPr/>
          </p:nvSpPr>
          <p:spPr bwMode="auto">
            <a:xfrm>
              <a:off x="1884011" y="3870325"/>
              <a:ext cx="1198563" cy="200025"/>
            </a:xfrm>
            <a:custGeom>
              <a:avLst/>
              <a:gdLst>
                <a:gd name="T0" fmla="*/ 755 w 755"/>
                <a:gd name="T1" fmla="*/ 62 h 126"/>
                <a:gd name="T2" fmla="*/ 0 w 755"/>
                <a:gd name="T3" fmla="*/ 126 h 126"/>
                <a:gd name="T4" fmla="*/ 0 w 755"/>
                <a:gd name="T5" fmla="*/ 49 h 126"/>
                <a:gd name="T6" fmla="*/ 755 w 755"/>
                <a:gd name="T7" fmla="*/ 0 h 126"/>
                <a:gd name="T8" fmla="*/ 755 w 755"/>
                <a:gd name="T9" fmla="*/ 62 h 126"/>
              </a:gdLst>
              <a:ahLst/>
              <a:cxnLst>
                <a:cxn ang="0">
                  <a:pos x="T0" y="T1"/>
                </a:cxn>
                <a:cxn ang="0">
                  <a:pos x="T2" y="T3"/>
                </a:cxn>
                <a:cxn ang="0">
                  <a:pos x="T4" y="T5"/>
                </a:cxn>
                <a:cxn ang="0">
                  <a:pos x="T6" y="T7"/>
                </a:cxn>
                <a:cxn ang="0">
                  <a:pos x="T8" y="T9"/>
                </a:cxn>
              </a:cxnLst>
              <a:rect l="0" t="0" r="r" b="b"/>
              <a:pathLst>
                <a:path w="755" h="126">
                  <a:moveTo>
                    <a:pt x="755" y="62"/>
                  </a:moveTo>
                  <a:lnTo>
                    <a:pt x="0" y="126"/>
                  </a:lnTo>
                  <a:lnTo>
                    <a:pt x="0" y="49"/>
                  </a:lnTo>
                  <a:lnTo>
                    <a:pt x="755" y="0"/>
                  </a:lnTo>
                  <a:lnTo>
                    <a:pt x="755" y="62"/>
                  </a:lnTo>
                  <a:close/>
                </a:path>
              </a:pathLst>
            </a:custGeom>
            <a:solidFill>
              <a:srgbClr val="559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3" name="Freeform 30">
              <a:extLst>
                <a:ext uri="{FF2B5EF4-FFF2-40B4-BE49-F238E27FC236}">
                  <a16:creationId xmlns:a16="http://schemas.microsoft.com/office/drawing/2014/main" id="{5CBFF7B5-ED1B-4CC4-85D2-B3FA2EF19959}"/>
                </a:ext>
              </a:extLst>
            </p:cNvPr>
            <p:cNvSpPr>
              <a:spLocks/>
            </p:cNvSpPr>
            <p:nvPr/>
          </p:nvSpPr>
          <p:spPr bwMode="auto">
            <a:xfrm>
              <a:off x="1884011" y="3968750"/>
              <a:ext cx="1198563" cy="225425"/>
            </a:xfrm>
            <a:custGeom>
              <a:avLst/>
              <a:gdLst>
                <a:gd name="T0" fmla="*/ 755 w 755"/>
                <a:gd name="T1" fmla="*/ 62 h 142"/>
                <a:gd name="T2" fmla="*/ 0 w 755"/>
                <a:gd name="T3" fmla="*/ 142 h 142"/>
                <a:gd name="T4" fmla="*/ 0 w 755"/>
                <a:gd name="T5" fmla="*/ 64 h 142"/>
                <a:gd name="T6" fmla="*/ 755 w 755"/>
                <a:gd name="T7" fmla="*/ 0 h 142"/>
                <a:gd name="T8" fmla="*/ 755 w 755"/>
                <a:gd name="T9" fmla="*/ 62 h 142"/>
              </a:gdLst>
              <a:ahLst/>
              <a:cxnLst>
                <a:cxn ang="0">
                  <a:pos x="T0" y="T1"/>
                </a:cxn>
                <a:cxn ang="0">
                  <a:pos x="T2" y="T3"/>
                </a:cxn>
                <a:cxn ang="0">
                  <a:pos x="T4" y="T5"/>
                </a:cxn>
                <a:cxn ang="0">
                  <a:pos x="T6" y="T7"/>
                </a:cxn>
                <a:cxn ang="0">
                  <a:pos x="T8" y="T9"/>
                </a:cxn>
              </a:cxnLst>
              <a:rect l="0" t="0" r="r" b="b"/>
              <a:pathLst>
                <a:path w="755" h="142">
                  <a:moveTo>
                    <a:pt x="755" y="62"/>
                  </a:moveTo>
                  <a:lnTo>
                    <a:pt x="0" y="142"/>
                  </a:lnTo>
                  <a:lnTo>
                    <a:pt x="0" y="64"/>
                  </a:lnTo>
                  <a:lnTo>
                    <a:pt x="755" y="0"/>
                  </a:lnTo>
                  <a:lnTo>
                    <a:pt x="755" y="62"/>
                  </a:lnTo>
                  <a:close/>
                </a:path>
              </a:pathLst>
            </a:custGeom>
            <a:solidFill>
              <a:srgbClr val="C5C1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4" name="Freeform 31">
              <a:extLst>
                <a:ext uri="{FF2B5EF4-FFF2-40B4-BE49-F238E27FC236}">
                  <a16:creationId xmlns:a16="http://schemas.microsoft.com/office/drawing/2014/main" id="{88F1287B-BA86-4C58-B031-7B312E51D759}"/>
                </a:ext>
              </a:extLst>
            </p:cNvPr>
            <p:cNvSpPr>
              <a:spLocks/>
            </p:cNvSpPr>
            <p:nvPr/>
          </p:nvSpPr>
          <p:spPr bwMode="auto">
            <a:xfrm>
              <a:off x="1884011" y="4067175"/>
              <a:ext cx="1198563" cy="249238"/>
            </a:xfrm>
            <a:custGeom>
              <a:avLst/>
              <a:gdLst>
                <a:gd name="T0" fmla="*/ 755 w 755"/>
                <a:gd name="T1" fmla="*/ 63 h 157"/>
                <a:gd name="T2" fmla="*/ 0 w 755"/>
                <a:gd name="T3" fmla="*/ 157 h 157"/>
                <a:gd name="T4" fmla="*/ 0 w 755"/>
                <a:gd name="T5" fmla="*/ 80 h 157"/>
                <a:gd name="T6" fmla="*/ 755 w 755"/>
                <a:gd name="T7" fmla="*/ 0 h 157"/>
                <a:gd name="T8" fmla="*/ 755 w 755"/>
                <a:gd name="T9" fmla="*/ 63 h 157"/>
              </a:gdLst>
              <a:ahLst/>
              <a:cxnLst>
                <a:cxn ang="0">
                  <a:pos x="T0" y="T1"/>
                </a:cxn>
                <a:cxn ang="0">
                  <a:pos x="T2" y="T3"/>
                </a:cxn>
                <a:cxn ang="0">
                  <a:pos x="T4" y="T5"/>
                </a:cxn>
                <a:cxn ang="0">
                  <a:pos x="T6" y="T7"/>
                </a:cxn>
                <a:cxn ang="0">
                  <a:pos x="T8" y="T9"/>
                </a:cxn>
              </a:cxnLst>
              <a:rect l="0" t="0" r="r" b="b"/>
              <a:pathLst>
                <a:path w="755" h="157">
                  <a:moveTo>
                    <a:pt x="755" y="63"/>
                  </a:moveTo>
                  <a:lnTo>
                    <a:pt x="0" y="157"/>
                  </a:lnTo>
                  <a:lnTo>
                    <a:pt x="0" y="80"/>
                  </a:lnTo>
                  <a:lnTo>
                    <a:pt x="755" y="0"/>
                  </a:lnTo>
                  <a:lnTo>
                    <a:pt x="755" y="63"/>
                  </a:lnTo>
                  <a:close/>
                </a:path>
              </a:pathLst>
            </a:custGeom>
            <a:solidFill>
              <a:srgbClr val="014F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5" name="Freeform 32">
              <a:extLst>
                <a:ext uri="{FF2B5EF4-FFF2-40B4-BE49-F238E27FC236}">
                  <a16:creationId xmlns:a16="http://schemas.microsoft.com/office/drawing/2014/main" id="{501EDFF3-4BB3-4473-8FD7-FC28E9B3F815}"/>
                </a:ext>
              </a:extLst>
            </p:cNvPr>
            <p:cNvSpPr>
              <a:spLocks/>
            </p:cNvSpPr>
            <p:nvPr/>
          </p:nvSpPr>
          <p:spPr bwMode="auto">
            <a:xfrm>
              <a:off x="1884011" y="4167188"/>
              <a:ext cx="1198563" cy="271463"/>
            </a:xfrm>
            <a:custGeom>
              <a:avLst/>
              <a:gdLst>
                <a:gd name="T0" fmla="*/ 755 w 755"/>
                <a:gd name="T1" fmla="*/ 62 h 171"/>
                <a:gd name="T2" fmla="*/ 0 w 755"/>
                <a:gd name="T3" fmla="*/ 171 h 171"/>
                <a:gd name="T4" fmla="*/ 0 w 755"/>
                <a:gd name="T5" fmla="*/ 94 h 171"/>
                <a:gd name="T6" fmla="*/ 755 w 755"/>
                <a:gd name="T7" fmla="*/ 0 h 171"/>
                <a:gd name="T8" fmla="*/ 755 w 755"/>
                <a:gd name="T9" fmla="*/ 62 h 171"/>
              </a:gdLst>
              <a:ahLst/>
              <a:cxnLst>
                <a:cxn ang="0">
                  <a:pos x="T0" y="T1"/>
                </a:cxn>
                <a:cxn ang="0">
                  <a:pos x="T2" y="T3"/>
                </a:cxn>
                <a:cxn ang="0">
                  <a:pos x="T4" y="T5"/>
                </a:cxn>
                <a:cxn ang="0">
                  <a:pos x="T6" y="T7"/>
                </a:cxn>
                <a:cxn ang="0">
                  <a:pos x="T8" y="T9"/>
                </a:cxn>
              </a:cxnLst>
              <a:rect l="0" t="0" r="r" b="b"/>
              <a:pathLst>
                <a:path w="755" h="171">
                  <a:moveTo>
                    <a:pt x="755" y="62"/>
                  </a:moveTo>
                  <a:lnTo>
                    <a:pt x="0" y="171"/>
                  </a:lnTo>
                  <a:lnTo>
                    <a:pt x="0" y="94"/>
                  </a:lnTo>
                  <a:lnTo>
                    <a:pt x="755" y="0"/>
                  </a:lnTo>
                  <a:lnTo>
                    <a:pt x="755" y="62"/>
                  </a:lnTo>
                  <a:close/>
                </a:path>
              </a:pathLst>
            </a:custGeom>
            <a:solidFill>
              <a:srgbClr val="176C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venir LT Com 55 Roman" pitchFamily="34" charset="0"/>
                <a:ea typeface="+mn-ea"/>
                <a:cs typeface="Arial" pitchFamily="34" charset="0"/>
              </a:endParaRPr>
            </a:p>
          </p:txBody>
        </p:sp>
        <p:sp>
          <p:nvSpPr>
            <p:cNvPr id="46" name="Rectangle 33">
              <a:extLst>
                <a:ext uri="{FF2B5EF4-FFF2-40B4-BE49-F238E27FC236}">
                  <a16:creationId xmlns:a16="http://schemas.microsoft.com/office/drawing/2014/main" id="{C78F158E-E825-4444-A133-B006CA74CE70}"/>
                </a:ext>
              </a:extLst>
            </p:cNvPr>
            <p:cNvSpPr>
              <a:spLocks noChangeArrowheads="1"/>
            </p:cNvSpPr>
            <p:nvPr/>
          </p:nvSpPr>
          <p:spPr bwMode="auto">
            <a:xfrm>
              <a:off x="592137" y="2714625"/>
              <a:ext cx="1339499" cy="1724025"/>
            </a:xfrm>
            <a:prstGeom prst="rect">
              <a:avLst/>
            </a:prstGeom>
            <a:solidFill>
              <a:srgbClr val="176C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a:ea typeface="+mn-ea"/>
                  <a:cs typeface="Arial" pitchFamily="34" charset="0"/>
                </a:rPr>
                <a:t>All</a:t>
              </a:r>
              <a:br>
                <a:rPr kumimoji="0" lang="en-US" sz="1800" b="0" i="0" u="none" strike="noStrike" kern="1200" cap="none" spc="0" normalizeH="0" baseline="0" noProof="0" dirty="0">
                  <a:ln>
                    <a:noFill/>
                  </a:ln>
                  <a:solidFill>
                    <a:srgbClr val="FFFFFF"/>
                  </a:solidFill>
                  <a:effectLst/>
                  <a:uLnTx/>
                  <a:uFillTx/>
                  <a:latin typeface="Arial"/>
                  <a:ea typeface="+mn-ea"/>
                  <a:cs typeface="Arial" pitchFamily="34" charset="0"/>
                </a:rPr>
              </a:br>
              <a:r>
                <a:rPr kumimoji="0" lang="en-US" sz="1800" b="0" i="0" u="none" strike="noStrike" kern="1200" cap="none" spc="0" normalizeH="0" baseline="0" noProof="0" dirty="0">
                  <a:ln>
                    <a:noFill/>
                  </a:ln>
                  <a:solidFill>
                    <a:srgbClr val="FFFFFF"/>
                  </a:solidFill>
                  <a:effectLst/>
                  <a:uLnTx/>
                  <a:uFillTx/>
                  <a:latin typeface="Arial"/>
                  <a:ea typeface="+mn-ea"/>
                  <a:cs typeface="Arial" pitchFamily="34" charset="0"/>
                </a:rPr>
                <a:t>Available Information</a:t>
              </a:r>
            </a:p>
          </p:txBody>
        </p:sp>
        <p:sp>
          <p:nvSpPr>
            <p:cNvPr id="47" name="Rectangle 35">
              <a:extLst>
                <a:ext uri="{FF2B5EF4-FFF2-40B4-BE49-F238E27FC236}">
                  <a16:creationId xmlns:a16="http://schemas.microsoft.com/office/drawing/2014/main" id="{97EADEA9-DD63-471A-A269-E8FDD934AD94}"/>
                </a:ext>
              </a:extLst>
            </p:cNvPr>
            <p:cNvSpPr>
              <a:spLocks noChangeArrowheads="1"/>
            </p:cNvSpPr>
            <p:nvPr/>
          </p:nvSpPr>
          <p:spPr bwMode="auto">
            <a:xfrm>
              <a:off x="4555864" y="2714625"/>
              <a:ext cx="1344168" cy="1724025"/>
            </a:xfrm>
            <a:prstGeom prst="rect">
              <a:avLst/>
            </a:prstGeom>
            <a:solidFill>
              <a:srgbClr val="D9E2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a:ea typeface="+mn-ea"/>
                  <a:cs typeface="Arial" pitchFamily="34" charset="0"/>
                </a:rPr>
                <a:t>Prices</a:t>
              </a:r>
            </a:p>
          </p:txBody>
        </p:sp>
        <p:sp>
          <p:nvSpPr>
            <p:cNvPr id="48" name="Rectangle 36">
              <a:extLst>
                <a:ext uri="{FF2B5EF4-FFF2-40B4-BE49-F238E27FC236}">
                  <a16:creationId xmlns:a16="http://schemas.microsoft.com/office/drawing/2014/main" id="{1A498E85-6849-493D-9B42-46D5EC7C2940}"/>
                </a:ext>
              </a:extLst>
            </p:cNvPr>
            <p:cNvSpPr>
              <a:spLocks noChangeArrowheads="1"/>
            </p:cNvSpPr>
            <p:nvPr/>
          </p:nvSpPr>
          <p:spPr bwMode="auto">
            <a:xfrm>
              <a:off x="2571666" y="2714625"/>
              <a:ext cx="1344168" cy="1724025"/>
            </a:xfrm>
            <a:prstGeom prst="rect">
              <a:avLst/>
            </a:prstGeom>
            <a:solidFill>
              <a:srgbClr val="289E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37160" tIns="45720" rIns="13716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Arial" pitchFamily="34" charset="0"/>
                </a:rPr>
                <a:t>$407.8B</a:t>
              </a:r>
              <a:br>
                <a:rPr kumimoji="0" lang="en-US" sz="1800" b="1" i="0" u="none" strike="noStrike" kern="1200" cap="none" spc="0" normalizeH="0" baseline="0" noProof="0" dirty="0">
                  <a:ln>
                    <a:noFill/>
                  </a:ln>
                  <a:solidFill>
                    <a:srgbClr val="FFFFFF"/>
                  </a:solidFill>
                  <a:effectLst/>
                  <a:uLnTx/>
                  <a:uFillTx/>
                  <a:latin typeface="Arial"/>
                  <a:ea typeface="+mn-ea"/>
                  <a:cs typeface="Arial" pitchFamily="34" charset="0"/>
                </a:rPr>
              </a:br>
              <a:r>
                <a:rPr kumimoji="0" lang="en-US" sz="1400" b="0" i="0" u="none" strike="noStrike" kern="1200" cap="none" spc="0" normalizeH="0" baseline="0" noProof="0" dirty="0">
                  <a:ln>
                    <a:noFill/>
                  </a:ln>
                  <a:solidFill>
                    <a:srgbClr val="FFFFFF"/>
                  </a:solidFill>
                  <a:effectLst/>
                  <a:uLnTx/>
                  <a:uFillTx/>
                  <a:latin typeface="Arial Narrow" panose="020B0606020202030204" pitchFamily="34" charset="0"/>
                  <a:ea typeface="+mn-ea"/>
                  <a:cs typeface="Arial" pitchFamily="34" charset="0"/>
                </a:rPr>
                <a:t>World Equity Trading in 2017</a:t>
              </a:r>
              <a:br>
                <a:rPr kumimoji="0" lang="en-US" sz="1400" b="0" i="0" u="none" strike="noStrike" kern="1200" cap="none" spc="0" normalizeH="0" baseline="0" noProof="0" dirty="0">
                  <a:ln>
                    <a:noFill/>
                  </a:ln>
                  <a:solidFill>
                    <a:srgbClr val="FFFFFF"/>
                  </a:solidFill>
                  <a:effectLst/>
                  <a:uLnTx/>
                  <a:uFillTx/>
                  <a:latin typeface="Arial"/>
                  <a:ea typeface="+mn-ea"/>
                  <a:cs typeface="Arial" pitchFamily="34" charset="0"/>
                </a:rPr>
              </a:br>
              <a:r>
                <a:rPr kumimoji="0" lang="en-US" sz="1400" b="0" i="0" u="none" strike="noStrike" kern="1200" cap="none" spc="0" normalizeH="0" baseline="0" noProof="0" dirty="0">
                  <a:ln>
                    <a:noFill/>
                  </a:ln>
                  <a:solidFill>
                    <a:srgbClr val="FFFFFF"/>
                  </a:solidFill>
                  <a:effectLst/>
                  <a:uLnTx/>
                  <a:uFillTx/>
                  <a:latin typeface="Arial Narrow" panose="020B0606020202030204" pitchFamily="34" charset="0"/>
                  <a:ea typeface="+mn-ea"/>
                  <a:cs typeface="Arial" pitchFamily="34" charset="0"/>
                </a:rPr>
                <a:t>(Daily Average)</a:t>
              </a:r>
              <a:endParaRPr kumimoji="0" lang="en-US" sz="1800" b="1" i="0" u="none" strike="noStrike" kern="1200" cap="none" spc="0" normalizeH="0" baseline="0" noProof="0" dirty="0">
                <a:ln>
                  <a:noFill/>
                </a:ln>
                <a:solidFill>
                  <a:srgbClr val="FFFFFF"/>
                </a:solidFill>
                <a:effectLst/>
                <a:uLnTx/>
                <a:uFillTx/>
                <a:latin typeface="Arial"/>
                <a:ea typeface="+mn-ea"/>
                <a:cs typeface="Arial" pitchFamily="34" charset="0"/>
              </a:endParaRPr>
            </a:p>
          </p:txBody>
        </p:sp>
      </p:grpSp>
    </p:spTree>
    <p:custDataLst>
      <p:tags r:id="rId1"/>
    </p:custDataLst>
    <p:extLst>
      <p:ext uri="{BB962C8B-B14F-4D97-AF65-F5344CB8AC3E}">
        <p14:creationId xmlns:p14="http://schemas.microsoft.com/office/powerpoint/2010/main" val="29658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58937" y="869872"/>
            <a:ext cx="7478110" cy="512064"/>
          </a:xfrm>
        </p:spPr>
        <p:txBody>
          <a:bodyPr/>
          <a:lstStyle/>
          <a:p>
            <a:r>
              <a:rPr lang="en-US" dirty="0">
                <a:solidFill>
                  <a:srgbClr val="002060"/>
                </a:solidFill>
                <a:latin typeface="Rockwell" panose="02060603020205020403" pitchFamily="18" charset="0"/>
              </a:rPr>
              <a:t>2. Don’t Try to Outguess the Market</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5" name="Content Placeholder 4"/>
          <p:cNvSpPr>
            <a:spLocks noGrp="1"/>
          </p:cNvSpPr>
          <p:nvPr>
            <p:ph sz="quarter" idx="14"/>
          </p:nvPr>
        </p:nvSpPr>
        <p:spPr>
          <a:xfrm>
            <a:off x="6947052" y="1381936"/>
            <a:ext cx="3141085" cy="4657868"/>
          </a:xfrm>
        </p:spPr>
        <p:txBody>
          <a:bodyPr/>
          <a:lstStyle/>
          <a:p>
            <a:r>
              <a:rPr lang="en-US" dirty="0"/>
              <a:t>The market’s pricing power works against mutual fund managers who try to outperform through stock picking or market timing. As evidence, only 14% of US equity mutual funds and 13% of fixed income funds have survived and outperformed their benchmarks over the past 15 years.</a:t>
            </a:r>
          </a:p>
        </p:txBody>
      </p:sp>
      <p:sp>
        <p:nvSpPr>
          <p:cNvPr id="4" name="Text Placeholder 3"/>
          <p:cNvSpPr>
            <a:spLocks noGrp="1"/>
          </p:cNvSpPr>
          <p:nvPr>
            <p:ph type="body" sz="quarter" idx="15"/>
          </p:nvPr>
        </p:nvSpPr>
        <p:spPr>
          <a:xfrm>
            <a:off x="2280744" y="5763878"/>
            <a:ext cx="7277593" cy="1943996"/>
          </a:xfrm>
        </p:spPr>
        <p:txBody>
          <a:bodyPr>
            <a:normAutofit/>
          </a:bodyPr>
          <a:lstStyle/>
          <a:p>
            <a:r>
              <a:rPr lang="en-US" dirty="0"/>
              <a:t>The sample includes funds at the beginning of the 15-year period ending December 31, 2017. Each fund is evaluated relative to the Morningstar index assigned to the fund’s category at the start of the evaluation period. So, if, for example, a fund changes from Large Value to Large Growth during the evaluation period, then its return will still be compared to the Large Value category index. Surviving funds are those with return observations for every month of the sample period. Winner funds are those that survived and whose cumulative net return over the period exceeded that of their respective Morningstar category index. US-domiciled open-end mutual fund data is from Morningstar and Center for Research in Security Prices (CRSP) from the University of Chicago. Index funds and fund-of-funds are excluded from the sample. Equity fund sample includes the Morningstar historical categories: Diversified Emerging Markets, Europe Stock, Foreign Large Blend, Foreign Large Growth, Foreign Large Value, Foreign Small/Mid Blend, Foreign Small/Mid Growth, Foreign Small/Mid Value, Japan Stock, Large Blend, Large Growth, Large Value, Mid-Cap Blend, Mid-Cap Growth, Mid-Cap Value, Miscellaneous Region, Pacific/Asia ex-Japan Stock, Small Blend, Small Growth, Small Value, and World Stock. Fixed income fund sample includes the Morningstar historical categories: Corporate Bond, High Yield Bond, Inflation-Protected Bond, Intermediate Government, Intermediate-Term Bond, Muni California Intermediate, Muni California Long, Muni Massachusetts, Muni Minnesota, Muni National Intermediate, Muni National Long, Muni National Short, Muni New Jersey, Muni New York Intermediate, Muni New York Long, Muni Ohio, Muni Pennsylvania, Muni Single State Intermediate, Muni Single State Long, Muni Single State Short, Short Government, Short-Term Bond, Ultrashort Bond, and World Bond. See </a:t>
            </a:r>
            <a:r>
              <a:rPr lang="en-US" dirty="0" err="1"/>
              <a:t>Dimensional’s</a:t>
            </a:r>
            <a:r>
              <a:rPr lang="en-US" dirty="0"/>
              <a:t> “Mutual Fund Landscape 2018” for more detail. Index data provided by Bloomberg Barclays, MSCI, Russell, FTSE Fixed Income LLC, and S&amp;P. Bloomberg Barclays data provided by Bloomberg. MSCI data © MSCI 2018, all rights reserved. Frank Russell Company is the source and owner of the trademarks, service marks, and copyrights related to the Russell Indexes. FTSE fixed income indices © 2018 FTSE Fixed Income LLC. All rights reserved. S&amp;P data © 2018 S&amp;P Dow Jones Indices LLC, a division of S&amp;P Global. All rights reserved. </a:t>
            </a:r>
            <a:r>
              <a:rPr lang="en-US" b="1" dirty="0"/>
              <a:t>Indices are not available for direct investment. Their performance does not reflect the expenses associated with management of an actual portfolio. There is no guarantee investment strategies will be successful. Past performance is no guarantee of future results.</a:t>
            </a:r>
          </a:p>
        </p:txBody>
      </p:sp>
      <p:sp>
        <p:nvSpPr>
          <p:cNvPr id="15" name="TextBox 14"/>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EC21</a:t>
            </a:r>
          </a:p>
        </p:txBody>
      </p:sp>
      <p:sp>
        <p:nvSpPr>
          <p:cNvPr id="12" name="TextBox 11"/>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a:t>
            </a:r>
          </a:p>
        </p:txBody>
      </p:sp>
      <p:grpSp>
        <p:nvGrpSpPr>
          <p:cNvPr id="23" name="Group 22">
            <a:extLst>
              <a:ext uri="{FF2B5EF4-FFF2-40B4-BE49-F238E27FC236}">
                <a16:creationId xmlns:a16="http://schemas.microsoft.com/office/drawing/2014/main" id="{F13474AF-80A8-4835-B74F-F918BCF32A42}"/>
              </a:ext>
            </a:extLst>
          </p:cNvPr>
          <p:cNvGrpSpPr/>
          <p:nvPr/>
        </p:nvGrpSpPr>
        <p:grpSpPr>
          <a:xfrm>
            <a:off x="1006223" y="2064808"/>
            <a:ext cx="5878830" cy="3876639"/>
            <a:chOff x="436700" y="2008540"/>
            <a:chExt cx="5878830" cy="3876639"/>
          </a:xfrm>
        </p:grpSpPr>
        <p:sp>
          <p:nvSpPr>
            <p:cNvPr id="30" name="Title 10">
              <a:extLst>
                <a:ext uri="{FF2B5EF4-FFF2-40B4-BE49-F238E27FC236}">
                  <a16:creationId xmlns:a16="http://schemas.microsoft.com/office/drawing/2014/main" id="{F50EEB1E-E0E8-4126-A61E-264A96173ECF}"/>
                </a:ext>
              </a:extLst>
            </p:cNvPr>
            <p:cNvSpPr txBox="1">
              <a:spLocks/>
            </p:cNvSpPr>
            <p:nvPr/>
          </p:nvSpPr>
          <p:spPr>
            <a:xfrm>
              <a:off x="466707" y="2008540"/>
              <a:ext cx="5622074" cy="567249"/>
            </a:xfrm>
            <a:prstGeom prst="rect">
              <a:avLst/>
            </a:prstGeom>
          </p:spPr>
          <p:txBody>
            <a:bodyPr vert="horz" lIns="91440" tIns="54864" rIns="91440" bIns="54864" rtlCol="0" anchor="t">
              <a:no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lumMod val="65000"/>
                      <a:lumOff val="35000"/>
                    </a:srgbClr>
                  </a:solidFill>
                  <a:effectLst/>
                  <a:uLnTx/>
                  <a:uFillTx/>
                  <a:latin typeface="Arial" pitchFamily="34" charset="0"/>
                  <a:ea typeface="+mj-ea"/>
                  <a:cs typeface="Arial" pitchFamily="34" charset="0"/>
                </a:rPr>
                <a:t>US-Based Mutual Fund Performance, 2003–2017</a:t>
              </a:r>
            </a:p>
          </p:txBody>
        </p:sp>
        <p:graphicFrame>
          <p:nvGraphicFramePr>
            <p:cNvPr id="31" name="Chart 30">
              <a:extLst>
                <a:ext uri="{FF2B5EF4-FFF2-40B4-BE49-F238E27FC236}">
                  <a16:creationId xmlns:a16="http://schemas.microsoft.com/office/drawing/2014/main" id="{4959B5D2-5CC0-4D09-93F8-E5372D41274D}"/>
                </a:ext>
              </a:extLst>
            </p:cNvPr>
            <p:cNvGraphicFramePr/>
            <p:nvPr>
              <p:extLst/>
            </p:nvPr>
          </p:nvGraphicFramePr>
          <p:xfrm>
            <a:off x="436700" y="2339568"/>
            <a:ext cx="5878830" cy="3545611"/>
          </p:xfrm>
          <a:graphic>
            <a:graphicData uri="http://schemas.openxmlformats.org/drawingml/2006/chart">
              <c:chart xmlns:c="http://schemas.openxmlformats.org/drawingml/2006/chart" xmlns:r="http://schemas.openxmlformats.org/officeDocument/2006/relationships" r:id="rId4"/>
            </a:graphicData>
          </a:graphic>
        </p:graphicFrame>
        <p:sp>
          <p:nvSpPr>
            <p:cNvPr id="32" name="TextBox 31">
              <a:extLst>
                <a:ext uri="{FF2B5EF4-FFF2-40B4-BE49-F238E27FC236}">
                  <a16:creationId xmlns:a16="http://schemas.microsoft.com/office/drawing/2014/main" id="{BE52484F-F3D6-4225-BA26-7F18D8F9237D}"/>
                </a:ext>
              </a:extLst>
            </p:cNvPr>
            <p:cNvSpPr txBox="1"/>
            <p:nvPr/>
          </p:nvSpPr>
          <p:spPr>
            <a:xfrm>
              <a:off x="4331569" y="2446249"/>
              <a:ext cx="1757212" cy="338554"/>
            </a:xfrm>
            <a:prstGeom prst="rect">
              <a:avLst/>
            </a:prstGeom>
            <a:noFill/>
          </p:spPr>
          <p:txBody>
            <a:bodyPr wrap="non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2,828 Beginning</a:t>
              </a:r>
            </a:p>
          </p:txBody>
        </p:sp>
        <p:sp>
          <p:nvSpPr>
            <p:cNvPr id="33" name="TextBox 32">
              <a:extLst>
                <a:ext uri="{FF2B5EF4-FFF2-40B4-BE49-F238E27FC236}">
                  <a16:creationId xmlns:a16="http://schemas.microsoft.com/office/drawing/2014/main" id="{5731DB2A-0B88-4DDD-AF60-1845E6B074B7}"/>
                </a:ext>
              </a:extLst>
            </p:cNvPr>
            <p:cNvSpPr txBox="1"/>
            <p:nvPr/>
          </p:nvSpPr>
          <p:spPr>
            <a:xfrm>
              <a:off x="4331569" y="4076929"/>
              <a:ext cx="1757212" cy="338554"/>
            </a:xfrm>
            <a:prstGeom prst="rect">
              <a:avLst/>
            </a:prstGeom>
            <a:noFill/>
          </p:spPr>
          <p:txBody>
            <a:bodyPr wrap="non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1,599 Beginning</a:t>
              </a:r>
            </a:p>
          </p:txBody>
        </p:sp>
        <p:sp>
          <p:nvSpPr>
            <p:cNvPr id="34" name="TextBox 33">
              <a:extLst>
                <a:ext uri="{FF2B5EF4-FFF2-40B4-BE49-F238E27FC236}">
                  <a16:creationId xmlns:a16="http://schemas.microsoft.com/office/drawing/2014/main" id="{4A1421BE-9119-421B-9FBC-892ECD0B5A54}"/>
                </a:ext>
              </a:extLst>
            </p:cNvPr>
            <p:cNvSpPr txBox="1"/>
            <p:nvPr/>
          </p:nvSpPr>
          <p:spPr>
            <a:xfrm>
              <a:off x="3758925" y="3161510"/>
              <a:ext cx="1039067"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E4E4E4">
                      <a:lumMod val="50000"/>
                    </a:srgbClr>
                  </a:solidFill>
                  <a:effectLst/>
                  <a:uLnTx/>
                  <a:uFillTx/>
                  <a:latin typeface="Arial"/>
                  <a:ea typeface="+mn-ea"/>
                  <a:cs typeface="Arial" pitchFamily="34" charset="0"/>
                </a:rPr>
                <a:t>Survivors</a:t>
              </a:r>
            </a:p>
          </p:txBody>
        </p:sp>
        <p:sp>
          <p:nvSpPr>
            <p:cNvPr id="35" name="TextBox 34">
              <a:extLst>
                <a:ext uri="{FF2B5EF4-FFF2-40B4-BE49-F238E27FC236}">
                  <a16:creationId xmlns:a16="http://schemas.microsoft.com/office/drawing/2014/main" id="{6D46243C-0E7B-479C-8027-1D0C0EC30996}"/>
                </a:ext>
              </a:extLst>
            </p:cNvPr>
            <p:cNvSpPr txBox="1"/>
            <p:nvPr/>
          </p:nvSpPr>
          <p:spPr>
            <a:xfrm>
              <a:off x="4028831" y="4774463"/>
              <a:ext cx="1039067"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E4E4E4">
                      <a:lumMod val="50000"/>
                    </a:srgbClr>
                  </a:solidFill>
                  <a:effectLst/>
                  <a:uLnTx/>
                  <a:uFillTx/>
                  <a:latin typeface="Arial"/>
                  <a:ea typeface="+mn-ea"/>
                  <a:cs typeface="Arial" pitchFamily="34" charset="0"/>
                </a:rPr>
                <a:t>Survivors</a:t>
              </a:r>
            </a:p>
          </p:txBody>
        </p:sp>
        <p:sp>
          <p:nvSpPr>
            <p:cNvPr id="36" name="TextBox 35">
              <a:extLst>
                <a:ext uri="{FF2B5EF4-FFF2-40B4-BE49-F238E27FC236}">
                  <a16:creationId xmlns:a16="http://schemas.microsoft.com/office/drawing/2014/main" id="{E2AE691E-E1FA-4EE6-9C39-94A7541684A0}"/>
                </a:ext>
              </a:extLst>
            </p:cNvPr>
            <p:cNvSpPr txBox="1"/>
            <p:nvPr/>
          </p:nvSpPr>
          <p:spPr>
            <a:xfrm>
              <a:off x="2075579" y="3482869"/>
              <a:ext cx="936475"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9DBA"/>
                  </a:solidFill>
                  <a:effectLst/>
                  <a:uLnTx/>
                  <a:uFillTx/>
                  <a:latin typeface="Arial"/>
                  <a:ea typeface="+mn-ea"/>
                  <a:cs typeface="Arial" pitchFamily="34" charset="0"/>
                </a:rPr>
                <a:t>Winners</a:t>
              </a:r>
            </a:p>
          </p:txBody>
        </p:sp>
        <p:sp>
          <p:nvSpPr>
            <p:cNvPr id="37" name="TextBox 36">
              <a:extLst>
                <a:ext uri="{FF2B5EF4-FFF2-40B4-BE49-F238E27FC236}">
                  <a16:creationId xmlns:a16="http://schemas.microsoft.com/office/drawing/2014/main" id="{569FBAC4-7A72-4EEF-A1FB-CD1E9FA90B94}"/>
                </a:ext>
              </a:extLst>
            </p:cNvPr>
            <p:cNvSpPr txBox="1"/>
            <p:nvPr/>
          </p:nvSpPr>
          <p:spPr>
            <a:xfrm>
              <a:off x="2032756" y="5114378"/>
              <a:ext cx="936475"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648C1A"/>
                  </a:solidFill>
                  <a:effectLst/>
                  <a:uLnTx/>
                  <a:uFillTx/>
                  <a:latin typeface="Arial"/>
                  <a:ea typeface="+mn-ea"/>
                  <a:cs typeface="Arial" pitchFamily="34" charset="0"/>
                </a:rPr>
                <a:t>Winners</a:t>
              </a:r>
            </a:p>
          </p:txBody>
        </p:sp>
        <p:sp>
          <p:nvSpPr>
            <p:cNvPr id="38" name="TextBox 37">
              <a:extLst>
                <a:ext uri="{FF2B5EF4-FFF2-40B4-BE49-F238E27FC236}">
                  <a16:creationId xmlns:a16="http://schemas.microsoft.com/office/drawing/2014/main" id="{3DA760F0-52CC-444D-95D6-DDFBD6969DF1}"/>
                </a:ext>
              </a:extLst>
            </p:cNvPr>
            <p:cNvSpPr txBox="1"/>
            <p:nvPr/>
          </p:nvSpPr>
          <p:spPr>
            <a:xfrm>
              <a:off x="444950" y="4600585"/>
              <a:ext cx="986167" cy="677108"/>
            </a:xfrm>
            <a:prstGeom prst="rect">
              <a:avLst/>
            </a:prstGeom>
            <a:noFill/>
          </p:spPr>
          <p:txBody>
            <a:bodyPr wrap="none" rtlCol="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900" b="0" i="0" u="none" strike="noStrike" kern="1200" cap="none" spc="0" normalizeH="0" baseline="0" noProof="0" dirty="0">
                  <a:ln>
                    <a:noFill/>
                  </a:ln>
                  <a:solidFill>
                    <a:srgbClr val="648C1A"/>
                  </a:solidFill>
                  <a:effectLst/>
                  <a:uLnTx/>
                  <a:uFillTx/>
                  <a:latin typeface="Arial"/>
                  <a:ea typeface="+mn-ea"/>
                  <a:cs typeface="Arial" pitchFamily="34" charset="0"/>
                </a:rPr>
                <a:t>Fixed</a:t>
              </a:r>
              <a:br>
                <a:rPr kumimoji="0" lang="en-US" sz="1900" b="0" i="0" u="none" strike="noStrike" kern="1200" cap="none" spc="0" normalizeH="0" baseline="0" noProof="0" dirty="0">
                  <a:ln>
                    <a:noFill/>
                  </a:ln>
                  <a:solidFill>
                    <a:srgbClr val="648C1A"/>
                  </a:solidFill>
                  <a:effectLst/>
                  <a:uLnTx/>
                  <a:uFillTx/>
                  <a:latin typeface="Arial"/>
                  <a:ea typeface="+mn-ea"/>
                  <a:cs typeface="Arial" pitchFamily="34" charset="0"/>
                </a:rPr>
              </a:br>
              <a:r>
                <a:rPr kumimoji="0" lang="en-US" sz="1900" b="0" i="0" u="none" strike="noStrike" kern="1200" cap="none" spc="0" normalizeH="0" baseline="0" noProof="0" dirty="0">
                  <a:ln>
                    <a:noFill/>
                  </a:ln>
                  <a:solidFill>
                    <a:srgbClr val="648C1A"/>
                  </a:solidFill>
                  <a:effectLst/>
                  <a:uLnTx/>
                  <a:uFillTx/>
                  <a:latin typeface="Arial"/>
                  <a:ea typeface="+mn-ea"/>
                  <a:cs typeface="Arial" pitchFamily="34" charset="0"/>
                </a:rPr>
                <a:t>Income</a:t>
              </a:r>
            </a:p>
          </p:txBody>
        </p:sp>
        <p:sp>
          <p:nvSpPr>
            <p:cNvPr id="39" name="TextBox 38">
              <a:extLst>
                <a:ext uri="{FF2B5EF4-FFF2-40B4-BE49-F238E27FC236}">
                  <a16:creationId xmlns:a16="http://schemas.microsoft.com/office/drawing/2014/main" id="{D1A89FDF-07D0-4C16-A24F-8157E035DD31}"/>
                </a:ext>
              </a:extLst>
            </p:cNvPr>
            <p:cNvSpPr txBox="1"/>
            <p:nvPr/>
          </p:nvSpPr>
          <p:spPr>
            <a:xfrm>
              <a:off x="444950" y="3112358"/>
              <a:ext cx="862737" cy="384721"/>
            </a:xfrm>
            <a:prstGeom prst="rect">
              <a:avLst/>
            </a:prstGeom>
            <a:noFill/>
          </p:spPr>
          <p:txBody>
            <a:bodyPr wrap="none" rtlCol="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900" b="0" i="0" u="none" strike="noStrike" kern="1200" cap="none" spc="0" normalizeH="0" baseline="0" noProof="0" dirty="0">
                  <a:ln>
                    <a:noFill/>
                  </a:ln>
                  <a:solidFill>
                    <a:srgbClr val="009DBA"/>
                  </a:solidFill>
                  <a:effectLst/>
                  <a:uLnTx/>
                  <a:uFillTx/>
                  <a:latin typeface="Arial"/>
                  <a:ea typeface="+mn-ea"/>
                  <a:cs typeface="Arial" pitchFamily="34" charset="0"/>
                </a:rPr>
                <a:t>Equity</a:t>
              </a:r>
            </a:p>
          </p:txBody>
        </p:sp>
      </p:grpSp>
    </p:spTree>
    <p:custDataLst>
      <p:tags r:id="rId1"/>
    </p:custDataLst>
    <p:extLst>
      <p:ext uri="{BB962C8B-B14F-4D97-AF65-F5344CB8AC3E}">
        <p14:creationId xmlns:p14="http://schemas.microsoft.com/office/powerpoint/2010/main" val="531266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208213" y="719396"/>
            <a:ext cx="9372600" cy="512064"/>
          </a:xfrm>
        </p:spPr>
        <p:txBody>
          <a:bodyPr/>
          <a:lstStyle/>
          <a:p>
            <a:r>
              <a:rPr lang="en-US" dirty="0">
                <a:solidFill>
                  <a:srgbClr val="002060"/>
                </a:solidFill>
                <a:latin typeface="Rockwell" panose="02060603020205020403" pitchFamily="18" charset="0"/>
              </a:rPr>
              <a:t>3. Resist Chasing Past Performance</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5" name="Content Placeholder 4"/>
          <p:cNvSpPr>
            <a:spLocks noGrp="1"/>
          </p:cNvSpPr>
          <p:nvPr>
            <p:ph sz="quarter" idx="14"/>
          </p:nvPr>
        </p:nvSpPr>
        <p:spPr>
          <a:xfrm>
            <a:off x="6946979" y="1231460"/>
            <a:ext cx="3141085" cy="4657868"/>
          </a:xfrm>
        </p:spPr>
        <p:txBody>
          <a:bodyPr/>
          <a:lstStyle/>
          <a:p>
            <a:r>
              <a:rPr lang="en-US" dirty="0"/>
              <a:t>Some investors select mutual funds based on their past returns. Yet, past performance offers little insight into a fund’s future returns. For example, most funds in the top quartile (25%) of previous three-year returns did not maintain a top‐quartile ranking in the following three years.</a:t>
            </a:r>
          </a:p>
        </p:txBody>
      </p:sp>
      <p:sp>
        <p:nvSpPr>
          <p:cNvPr id="4" name="Text Placeholder 3"/>
          <p:cNvSpPr>
            <a:spLocks noGrp="1"/>
          </p:cNvSpPr>
          <p:nvPr>
            <p:ph type="body" sz="quarter" idx="15"/>
          </p:nvPr>
        </p:nvSpPr>
        <p:spPr>
          <a:xfrm>
            <a:off x="1290240" y="5625473"/>
            <a:ext cx="8327801" cy="2190657"/>
          </a:xfrm>
        </p:spPr>
        <p:txBody>
          <a:bodyPr>
            <a:normAutofit lnSpcReduction="10000"/>
          </a:bodyPr>
          <a:lstStyle/>
          <a:p>
            <a:r>
              <a:rPr lang="en-US" sz="1000" dirty="0"/>
              <a:t>This study evaluated fund performance persistence over rolling periods from 2001 through 2017. Each year, funds are sorted within their category based on their previous three-year total return. Those ranked in the top quartile (25%) of returns are evaluated over the following three-year period. The chart shows the average percentage of top-ranked equity and fixed income funds that kept their top ranking in the subsequent period. US-domiciled open-end mutual fund data is from Morningstar and Center for Research in Security Prices (CRSP) from the University of Chicago. Index funds and fund-of-funds are excluded from the sample. Equity fund sample includes the Morningstar historical categories: Diversified Emerging Markets, Europe Stock, Foreign Large Blend, Foreign Large Growth, Foreign Large Value, Foreign Small/Mid Blend, Foreign Small/Mid Growth, Foreign Small/Mid Value, Japan Stock, Large Blend, Large Growth, Large Value, Mid-Cap Blend, Mid-Cap Growth, Mid-Cap Value, Miscellaneous Region, Pacific/Asia ex-Japan Stock, Small Blend, Small Growth, Small Value, and World Stock. Fixed income fund sample includes the Morningstar historical categories: Corporate Bond, High Yield Bond, Inflation-Protected Bond, Intermediate Government, Intermediate-Term Bond, Muni California Intermediate, Muni California Long, Muni Massachusetts, Muni Minnesota, Muni National Intermediate, Muni National Long, Muni National Short, Muni New Jersey, Muni New York Intermediate, Muni New York Long, Muni Ohio, Muni Pennsylvania, Muni Single State Intermediate, Muni Single State Long, Muni Single State Short, Short Government, Short-Term Bond, Ultrashort Bond, and World Bond. See </a:t>
            </a:r>
            <a:r>
              <a:rPr lang="en-US" sz="1000" dirty="0" err="1"/>
              <a:t>Dimensional’s</a:t>
            </a:r>
            <a:r>
              <a:rPr lang="en-US" sz="1000" dirty="0"/>
              <a:t> “Mutual Fund Landscape 2018” for more detail. Index data provided by Bloomberg Barclays, MSCI, Russell, FTSE Fixed Income LLC, and S&amp;P. Bloomberg Barclays data provided by Bloomberg. MSCI data © MSCI 2018, all rights reserved. Frank Russell Company is the source and owner of the trademarks, service marks, and copyrights related to the Russell Indexes. FTSE fixed income indices © 2018 FTSE Fixed Income LLC. All rights reserved. S&amp;P data © 2018 S&amp;P Dow Jones Indices LLC, a division of S&amp;P Global. All rights reserved. </a:t>
            </a:r>
            <a:r>
              <a:rPr lang="en-US" sz="1000" b="1" dirty="0"/>
              <a:t>Indices are not available for direct investment. Their performance does not reflect the expenses associated with management of an actual portfolio. There is no guarantee investment strategies will be successful. Past performance is no guarantee of future results.</a:t>
            </a:r>
          </a:p>
        </p:txBody>
      </p:sp>
      <p:sp>
        <p:nvSpPr>
          <p:cNvPr id="35" name="TextBox 34"/>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EC22</a:t>
            </a:r>
          </a:p>
        </p:txBody>
      </p:sp>
      <p:sp>
        <p:nvSpPr>
          <p:cNvPr id="36" name="TextBox 35"/>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 </a:t>
            </a:r>
          </a:p>
        </p:txBody>
      </p:sp>
      <p:sp>
        <p:nvSpPr>
          <p:cNvPr id="33" name="Title 10">
            <a:extLst>
              <a:ext uri="{FF2B5EF4-FFF2-40B4-BE49-F238E27FC236}">
                <a16:creationId xmlns:a16="http://schemas.microsoft.com/office/drawing/2014/main" id="{72C361A7-706E-4A12-971D-B6A9517C18D4}"/>
              </a:ext>
            </a:extLst>
          </p:cNvPr>
          <p:cNvSpPr txBox="1">
            <a:spLocks/>
          </p:cNvSpPr>
          <p:nvPr/>
        </p:nvSpPr>
        <p:spPr>
          <a:xfrm>
            <a:off x="1002726" y="1672209"/>
            <a:ext cx="5944253" cy="567249"/>
          </a:xfrm>
          <a:prstGeom prst="rect">
            <a:avLst/>
          </a:prstGeom>
        </p:spPr>
        <p:txBody>
          <a:bodyPr vert="horz" lIns="91440" tIns="54864" rIns="91440" bIns="54864" rtlCol="0" anchor="t">
            <a:no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Percentage of Top-Ranked Funds That Stayed on Top</a:t>
            </a:r>
          </a:p>
        </p:txBody>
      </p:sp>
      <p:graphicFrame>
        <p:nvGraphicFramePr>
          <p:cNvPr id="34" name="Chart 33">
            <a:extLst>
              <a:ext uri="{FF2B5EF4-FFF2-40B4-BE49-F238E27FC236}">
                <a16:creationId xmlns:a16="http://schemas.microsoft.com/office/drawing/2014/main" id="{81D26523-86F0-4ACC-9013-E2EBC6C60D1D}"/>
              </a:ext>
            </a:extLst>
          </p:cNvPr>
          <p:cNvGraphicFramePr/>
          <p:nvPr>
            <p:extLst>
              <p:ext uri="{D42A27DB-BD31-4B8C-83A1-F6EECF244321}">
                <p14:modId xmlns:p14="http://schemas.microsoft.com/office/powerpoint/2010/main" val="2004193975"/>
              </p:ext>
            </p:extLst>
          </p:nvPr>
        </p:nvGraphicFramePr>
        <p:xfrm>
          <a:off x="1876557" y="2152868"/>
          <a:ext cx="3973142" cy="2763053"/>
        </p:xfrm>
        <a:graphic>
          <a:graphicData uri="http://schemas.openxmlformats.org/drawingml/2006/chart">
            <c:chart xmlns:c="http://schemas.openxmlformats.org/drawingml/2006/chart" xmlns:r="http://schemas.openxmlformats.org/officeDocument/2006/relationships" r:id="rId4"/>
          </a:graphicData>
        </a:graphic>
      </p:graphicFrame>
      <p:sp>
        <p:nvSpPr>
          <p:cNvPr id="37" name="TextBox 36">
            <a:extLst>
              <a:ext uri="{FF2B5EF4-FFF2-40B4-BE49-F238E27FC236}">
                <a16:creationId xmlns:a16="http://schemas.microsoft.com/office/drawing/2014/main" id="{090A8CED-1C40-4E0A-B59D-D8B1E268E32E}"/>
              </a:ext>
            </a:extLst>
          </p:cNvPr>
          <p:cNvSpPr txBox="1"/>
          <p:nvPr/>
        </p:nvSpPr>
        <p:spPr>
          <a:xfrm>
            <a:off x="5784617" y="3380334"/>
            <a:ext cx="986167" cy="677108"/>
          </a:xfrm>
          <a:prstGeom prst="rect">
            <a:avLst/>
          </a:prstGeom>
          <a:noFill/>
        </p:spPr>
        <p:txBody>
          <a:bodyPr wrap="none" rtlCol="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900" b="0" i="0" u="none" strike="noStrike" kern="1200" cap="none" spc="0" normalizeH="0" baseline="0" noProof="0" dirty="0">
                <a:ln>
                  <a:noFill/>
                </a:ln>
                <a:solidFill>
                  <a:srgbClr val="648C1A"/>
                </a:solidFill>
                <a:effectLst/>
                <a:uLnTx/>
                <a:uFillTx/>
                <a:latin typeface="Arial"/>
                <a:ea typeface="+mn-ea"/>
                <a:cs typeface="Arial" pitchFamily="34" charset="0"/>
              </a:rPr>
              <a:t>Fixed</a:t>
            </a:r>
            <a:br>
              <a:rPr kumimoji="0" lang="en-US" sz="1900" b="0" i="0" u="none" strike="noStrike" kern="1200" cap="none" spc="0" normalizeH="0" baseline="0" noProof="0" dirty="0">
                <a:ln>
                  <a:noFill/>
                </a:ln>
                <a:solidFill>
                  <a:srgbClr val="648C1A"/>
                </a:solidFill>
                <a:effectLst/>
                <a:uLnTx/>
                <a:uFillTx/>
                <a:latin typeface="Arial"/>
                <a:ea typeface="+mn-ea"/>
                <a:cs typeface="Arial" pitchFamily="34" charset="0"/>
              </a:rPr>
            </a:br>
            <a:r>
              <a:rPr kumimoji="0" lang="en-US" sz="1900" b="0" i="0" u="none" strike="noStrike" kern="1200" cap="none" spc="0" normalizeH="0" baseline="0" noProof="0" dirty="0">
                <a:ln>
                  <a:noFill/>
                </a:ln>
                <a:solidFill>
                  <a:srgbClr val="648C1A"/>
                </a:solidFill>
                <a:effectLst/>
                <a:uLnTx/>
                <a:uFillTx/>
                <a:latin typeface="Arial"/>
                <a:ea typeface="+mn-ea"/>
                <a:cs typeface="Arial" pitchFamily="34" charset="0"/>
              </a:rPr>
              <a:t>Income</a:t>
            </a:r>
          </a:p>
        </p:txBody>
      </p:sp>
      <p:sp>
        <p:nvSpPr>
          <p:cNvPr id="38" name="TextBox 37">
            <a:extLst>
              <a:ext uri="{FF2B5EF4-FFF2-40B4-BE49-F238E27FC236}">
                <a16:creationId xmlns:a16="http://schemas.microsoft.com/office/drawing/2014/main" id="{E3F97C9C-1E78-402A-952D-6C005FA9CA1B}"/>
              </a:ext>
            </a:extLst>
          </p:cNvPr>
          <p:cNvSpPr txBox="1"/>
          <p:nvPr/>
        </p:nvSpPr>
        <p:spPr>
          <a:xfrm>
            <a:off x="5784617" y="2400786"/>
            <a:ext cx="930063" cy="384721"/>
          </a:xfrm>
          <a:prstGeom prst="rect">
            <a:avLst/>
          </a:prstGeom>
          <a:noFill/>
        </p:spPr>
        <p:txBody>
          <a:bodyPr wrap="none" rtlCol="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srgbClr val="002060"/>
                </a:solidFill>
                <a:effectLst/>
                <a:uLnTx/>
                <a:uFillTx/>
                <a:latin typeface="Arial"/>
                <a:ea typeface="+mn-ea"/>
                <a:cs typeface="Arial" pitchFamily="34" charset="0"/>
              </a:rPr>
              <a:t>Equity</a:t>
            </a:r>
          </a:p>
        </p:txBody>
      </p:sp>
      <p:cxnSp>
        <p:nvCxnSpPr>
          <p:cNvPr id="39" name="Straight Connector 38">
            <a:extLst>
              <a:ext uri="{FF2B5EF4-FFF2-40B4-BE49-F238E27FC236}">
                <a16:creationId xmlns:a16="http://schemas.microsoft.com/office/drawing/2014/main" id="{EC87EFC7-DF02-45F4-BF76-D12C86B6F7F8}"/>
              </a:ext>
            </a:extLst>
          </p:cNvPr>
          <p:cNvCxnSpPr/>
          <p:nvPr/>
        </p:nvCxnSpPr>
        <p:spPr bwMode="auto">
          <a:xfrm>
            <a:off x="5749057" y="2310349"/>
            <a:ext cx="0" cy="17470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0" name="TextBox 39">
            <a:extLst>
              <a:ext uri="{FF2B5EF4-FFF2-40B4-BE49-F238E27FC236}">
                <a16:creationId xmlns:a16="http://schemas.microsoft.com/office/drawing/2014/main" id="{12CF6364-B899-41B6-87AD-17EE796D05B7}"/>
              </a:ext>
            </a:extLst>
          </p:cNvPr>
          <p:cNvSpPr txBox="1"/>
          <p:nvPr/>
        </p:nvSpPr>
        <p:spPr>
          <a:xfrm>
            <a:off x="5415359" y="4057869"/>
            <a:ext cx="643125" cy="307777"/>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Arial" pitchFamily="34" charset="0"/>
              </a:rPr>
              <a:t>100%</a:t>
            </a:r>
          </a:p>
        </p:txBody>
      </p:sp>
      <p:grpSp>
        <p:nvGrpSpPr>
          <p:cNvPr id="41" name="Group 40">
            <a:extLst>
              <a:ext uri="{FF2B5EF4-FFF2-40B4-BE49-F238E27FC236}">
                <a16:creationId xmlns:a16="http://schemas.microsoft.com/office/drawing/2014/main" id="{36A8A1C2-6795-4E56-83F3-AE89894D1E40}"/>
              </a:ext>
            </a:extLst>
          </p:cNvPr>
          <p:cNvGrpSpPr/>
          <p:nvPr/>
        </p:nvGrpSpPr>
        <p:grpSpPr>
          <a:xfrm>
            <a:off x="2166803" y="2385280"/>
            <a:ext cx="57150" cy="899794"/>
            <a:chOff x="1945328" y="2702561"/>
            <a:chExt cx="57150" cy="871855"/>
          </a:xfrm>
        </p:grpSpPr>
        <p:cxnSp>
          <p:nvCxnSpPr>
            <p:cNvPr id="42" name="Straight Connector 41">
              <a:extLst>
                <a:ext uri="{FF2B5EF4-FFF2-40B4-BE49-F238E27FC236}">
                  <a16:creationId xmlns:a16="http://schemas.microsoft.com/office/drawing/2014/main" id="{C06A9662-6D30-4514-805D-7D195E47A73C}"/>
                </a:ext>
              </a:extLst>
            </p:cNvPr>
            <p:cNvCxnSpPr/>
            <p:nvPr/>
          </p:nvCxnSpPr>
          <p:spPr bwMode="auto">
            <a:xfrm>
              <a:off x="1973903" y="2702561"/>
              <a:ext cx="0" cy="87185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Oval 42">
              <a:extLst>
                <a:ext uri="{FF2B5EF4-FFF2-40B4-BE49-F238E27FC236}">
                  <a16:creationId xmlns:a16="http://schemas.microsoft.com/office/drawing/2014/main" id="{4D7B5FA0-540F-44C6-8F4D-5EDB8B7FC063}"/>
                </a:ext>
              </a:extLst>
            </p:cNvPr>
            <p:cNvSpPr/>
            <p:nvPr/>
          </p:nvSpPr>
          <p:spPr bwMode="auto">
            <a:xfrm>
              <a:off x="1945328" y="3064193"/>
              <a:ext cx="57150" cy="57150"/>
            </a:xfrm>
            <a:prstGeom prst="ellipse">
              <a:avLst/>
            </a:prstGeom>
            <a:solidFill>
              <a:schemeClr val="tx1"/>
            </a:solidFill>
            <a:ln w="6350" cap="flat" cmpd="sng" algn="ctr">
              <a:solidFill>
                <a:schemeClr val="tx1"/>
              </a:solidFill>
              <a:prstDash val="solid"/>
              <a:round/>
              <a:headEnd type="none" w="med" len="med"/>
              <a:tailEnd type="none" w="med" len="med"/>
            </a:ln>
            <a:effec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0" u="none" strike="noStrike" kern="1200" cap="none" spc="0" normalizeH="0" baseline="0" noProof="0">
                <a:ln>
                  <a:noFill/>
                </a:ln>
                <a:solidFill>
                  <a:srgbClr val="000000"/>
                </a:solidFill>
                <a:effectLst/>
                <a:uLnTx/>
                <a:uFillTx/>
                <a:latin typeface="Arial"/>
                <a:ea typeface="+mn-ea"/>
                <a:cs typeface="+mn-cs"/>
              </a:endParaRPr>
            </a:p>
          </p:txBody>
        </p:sp>
      </p:grpSp>
      <p:graphicFrame>
        <p:nvGraphicFramePr>
          <p:cNvPr id="44" name="Table 43">
            <a:extLst>
              <a:ext uri="{FF2B5EF4-FFF2-40B4-BE49-F238E27FC236}">
                <a16:creationId xmlns:a16="http://schemas.microsoft.com/office/drawing/2014/main" id="{CB2FA8EA-FC6B-47CB-8926-432B6F99347A}"/>
              </a:ext>
            </a:extLst>
          </p:cNvPr>
          <p:cNvGraphicFramePr>
            <a:graphicFrameLocks noGrp="1"/>
          </p:cNvGraphicFramePr>
          <p:nvPr>
            <p:extLst>
              <p:ext uri="{D42A27DB-BD31-4B8C-83A1-F6EECF244321}">
                <p14:modId xmlns:p14="http://schemas.microsoft.com/office/powerpoint/2010/main" val="3265758665"/>
              </p:ext>
            </p:extLst>
          </p:nvPr>
        </p:nvGraphicFramePr>
        <p:xfrm>
          <a:off x="1069782" y="2366228"/>
          <a:ext cx="777240" cy="2084832"/>
        </p:xfrm>
        <a:graphic>
          <a:graphicData uri="http://schemas.openxmlformats.org/drawingml/2006/table">
            <a:tbl>
              <a:tblPr firstRow="1" bandRow="1">
                <a:tableStyleId>{2D5ABB26-0587-4C30-8999-92F81FD0307C}</a:tableStyleId>
              </a:tblPr>
              <a:tblGrid>
                <a:gridCol w="777240">
                  <a:extLst>
                    <a:ext uri="{9D8B030D-6E8A-4147-A177-3AD203B41FA5}">
                      <a16:colId xmlns:a16="http://schemas.microsoft.com/office/drawing/2014/main" val="20000"/>
                    </a:ext>
                  </a:extLst>
                </a:gridCol>
              </a:tblGrid>
              <a:tr h="521208">
                <a:tc>
                  <a:txBody>
                    <a:bodyPr/>
                    <a:lstStyle/>
                    <a:p>
                      <a:pPr algn="ctr"/>
                      <a:r>
                        <a:rPr lang="en-US" sz="1400" b="1" dirty="0">
                          <a:solidFill>
                            <a:schemeClr val="bg1"/>
                          </a:solidFill>
                        </a:rPr>
                        <a:t>TOP 25%</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929497"/>
                    </a:solidFill>
                  </a:tcPr>
                </a:tc>
                <a:extLst>
                  <a:ext uri="{0D108BD9-81ED-4DB2-BD59-A6C34878D82A}">
                    <a16:rowId xmlns:a16="http://schemas.microsoft.com/office/drawing/2014/main" val="10000"/>
                  </a:ext>
                </a:extLst>
              </a:tr>
              <a:tr h="521208">
                <a:tc>
                  <a:txBody>
                    <a:bodyPr/>
                    <a:lstStyle/>
                    <a:p>
                      <a:endParaRPr lang="en-US" sz="1400" dirty="0"/>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521208">
                <a:tc>
                  <a:txBody>
                    <a:bodyPr/>
                    <a:lstStyle/>
                    <a:p>
                      <a:endParaRPr lang="en-US" sz="1400" dirty="0"/>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521208">
                <a:tc>
                  <a:txBody>
                    <a:bodyPr/>
                    <a:lstStyle/>
                    <a:p>
                      <a:endParaRPr lang="en-US" sz="1400" dirty="0"/>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3"/>
                  </a:ext>
                </a:extLst>
              </a:tr>
            </a:tbl>
          </a:graphicData>
        </a:graphic>
      </p:graphicFrame>
      <p:grpSp>
        <p:nvGrpSpPr>
          <p:cNvPr id="45" name="Group 44">
            <a:extLst>
              <a:ext uri="{FF2B5EF4-FFF2-40B4-BE49-F238E27FC236}">
                <a16:creationId xmlns:a16="http://schemas.microsoft.com/office/drawing/2014/main" id="{A8794CFC-FF04-4BB3-8254-DE8170A4FB14}"/>
              </a:ext>
            </a:extLst>
          </p:cNvPr>
          <p:cNvGrpSpPr/>
          <p:nvPr/>
        </p:nvGrpSpPr>
        <p:grpSpPr>
          <a:xfrm>
            <a:off x="2166803" y="3538440"/>
            <a:ext cx="57150" cy="905192"/>
            <a:chOff x="1945328" y="2702561"/>
            <a:chExt cx="57150" cy="871855"/>
          </a:xfrm>
        </p:grpSpPr>
        <p:cxnSp>
          <p:nvCxnSpPr>
            <p:cNvPr id="46" name="Straight Connector 45">
              <a:extLst>
                <a:ext uri="{FF2B5EF4-FFF2-40B4-BE49-F238E27FC236}">
                  <a16:creationId xmlns:a16="http://schemas.microsoft.com/office/drawing/2014/main" id="{307210D9-B128-4598-A2CD-E7BE6A6F925B}"/>
                </a:ext>
              </a:extLst>
            </p:cNvPr>
            <p:cNvCxnSpPr/>
            <p:nvPr/>
          </p:nvCxnSpPr>
          <p:spPr bwMode="auto">
            <a:xfrm>
              <a:off x="1973903" y="2702561"/>
              <a:ext cx="0" cy="87185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7" name="Oval 46">
              <a:extLst>
                <a:ext uri="{FF2B5EF4-FFF2-40B4-BE49-F238E27FC236}">
                  <a16:creationId xmlns:a16="http://schemas.microsoft.com/office/drawing/2014/main" id="{44744CE1-4D99-40B3-89E1-93B64F1525F8}"/>
                </a:ext>
              </a:extLst>
            </p:cNvPr>
            <p:cNvSpPr/>
            <p:nvPr/>
          </p:nvSpPr>
          <p:spPr bwMode="auto">
            <a:xfrm>
              <a:off x="1945328" y="3088958"/>
              <a:ext cx="57150" cy="57150"/>
            </a:xfrm>
            <a:prstGeom prst="ellipse">
              <a:avLst/>
            </a:prstGeom>
            <a:solidFill>
              <a:schemeClr val="tx1"/>
            </a:solidFill>
            <a:ln w="6350" cap="flat" cmpd="sng" algn="ctr">
              <a:solidFill>
                <a:schemeClr val="tx1"/>
              </a:solidFill>
              <a:prstDash val="solid"/>
              <a:round/>
              <a:headEnd type="none" w="med" len="med"/>
              <a:tailEnd type="none" w="med" len="med"/>
            </a:ln>
            <a:effec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0" u="none" strike="noStrike" kern="1200" cap="none" spc="0" normalizeH="0" baseline="0" noProof="0">
                <a:ln>
                  <a:noFill/>
                </a:ln>
                <a:solidFill>
                  <a:srgbClr val="000000"/>
                </a:solidFill>
                <a:effectLst/>
                <a:uLnTx/>
                <a:uFillTx/>
                <a:latin typeface="Arial"/>
                <a:ea typeface="+mn-ea"/>
                <a:cs typeface="+mn-cs"/>
              </a:endParaRPr>
            </a:p>
          </p:txBody>
        </p:sp>
      </p:grpSp>
      <p:sp>
        <p:nvSpPr>
          <p:cNvPr id="48" name="Oval 47">
            <a:extLst>
              <a:ext uri="{FF2B5EF4-FFF2-40B4-BE49-F238E27FC236}">
                <a16:creationId xmlns:a16="http://schemas.microsoft.com/office/drawing/2014/main" id="{04244452-3A0F-42C8-A729-3B139EF64B0C}"/>
              </a:ext>
            </a:extLst>
          </p:cNvPr>
          <p:cNvSpPr/>
          <p:nvPr/>
        </p:nvSpPr>
        <p:spPr bwMode="auto">
          <a:xfrm>
            <a:off x="1781739" y="2600862"/>
            <a:ext cx="57150" cy="57150"/>
          </a:xfrm>
          <a:prstGeom prst="ellipse">
            <a:avLst/>
          </a:prstGeom>
          <a:solidFill>
            <a:schemeClr val="tx1"/>
          </a:solidFill>
          <a:ln w="6350" cap="flat" cmpd="sng" algn="ctr">
            <a:solidFill>
              <a:schemeClr val="tx1"/>
            </a:solidFill>
            <a:prstDash val="solid"/>
            <a:round/>
            <a:headEnd type="none" w="med" len="med"/>
            <a:tailEnd type="none" w="med" len="med"/>
          </a:ln>
          <a:effec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0" u="none" strike="noStrike" kern="1200" cap="none" spc="0" normalizeH="0" baseline="0" noProof="0">
              <a:ln>
                <a:noFill/>
              </a:ln>
              <a:solidFill>
                <a:srgbClr val="000000"/>
              </a:solidFill>
              <a:effectLst/>
              <a:uLnTx/>
              <a:uFillTx/>
              <a:latin typeface="Arial"/>
              <a:ea typeface="+mn-ea"/>
              <a:cs typeface="+mn-cs"/>
            </a:endParaRPr>
          </a:p>
        </p:txBody>
      </p:sp>
      <p:cxnSp>
        <p:nvCxnSpPr>
          <p:cNvPr id="49" name="Straight Connector 48">
            <a:extLst>
              <a:ext uri="{FF2B5EF4-FFF2-40B4-BE49-F238E27FC236}">
                <a16:creationId xmlns:a16="http://schemas.microsoft.com/office/drawing/2014/main" id="{92144185-9850-4C30-8FC4-7925E999C3DC}"/>
              </a:ext>
            </a:extLst>
          </p:cNvPr>
          <p:cNvCxnSpPr>
            <a:stCxn id="48" idx="5"/>
            <a:endCxn id="43" idx="2"/>
          </p:cNvCxnSpPr>
          <p:nvPr/>
        </p:nvCxnSpPr>
        <p:spPr bwMode="auto">
          <a:xfrm>
            <a:off x="1830520" y="2649643"/>
            <a:ext cx="336283" cy="1383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a:extLst>
              <a:ext uri="{FF2B5EF4-FFF2-40B4-BE49-F238E27FC236}">
                <a16:creationId xmlns:a16="http://schemas.microsoft.com/office/drawing/2014/main" id="{ED7610FA-AB63-49CB-AAB1-7EF888909268}"/>
              </a:ext>
            </a:extLst>
          </p:cNvPr>
          <p:cNvCxnSpPr>
            <a:stCxn id="48" idx="5"/>
            <a:endCxn id="47" idx="1"/>
          </p:cNvCxnSpPr>
          <p:nvPr/>
        </p:nvCxnSpPr>
        <p:spPr bwMode="auto">
          <a:xfrm>
            <a:off x="1830520" y="2649643"/>
            <a:ext cx="344652" cy="129865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 name="TextBox 50">
            <a:extLst>
              <a:ext uri="{FF2B5EF4-FFF2-40B4-BE49-F238E27FC236}">
                <a16:creationId xmlns:a16="http://schemas.microsoft.com/office/drawing/2014/main" id="{83D4EA54-A1AF-4685-BEB8-AE4297A923A4}"/>
              </a:ext>
            </a:extLst>
          </p:cNvPr>
          <p:cNvSpPr txBox="1"/>
          <p:nvPr/>
        </p:nvSpPr>
        <p:spPr>
          <a:xfrm>
            <a:off x="979175" y="4669701"/>
            <a:ext cx="833882" cy="492443"/>
          </a:xfrm>
          <a:prstGeom prst="rect">
            <a:avLst/>
          </a:prstGeom>
          <a:noFill/>
        </p:spPr>
        <p:txBody>
          <a:bodyPr wrap="non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300" b="0" i="0" u="none" strike="noStrike" kern="1200" cap="none" spc="0" normalizeH="0" baseline="0" noProof="0" dirty="0">
                <a:ln>
                  <a:noFill/>
                </a:ln>
                <a:solidFill>
                  <a:srgbClr val="595959"/>
                </a:solidFill>
                <a:effectLst/>
                <a:uLnTx/>
                <a:uFillTx/>
                <a:latin typeface="Arial"/>
                <a:ea typeface="+mn-ea"/>
                <a:cs typeface="Arial" pitchFamily="34" charset="0"/>
              </a:rPr>
              <a:t>Previous</a:t>
            </a:r>
            <a:br>
              <a:rPr kumimoji="0" lang="en-US" sz="1300" b="0" i="0" u="none" strike="noStrike" kern="1200" cap="none" spc="0" normalizeH="0" baseline="0" noProof="0" dirty="0">
                <a:ln>
                  <a:noFill/>
                </a:ln>
                <a:solidFill>
                  <a:srgbClr val="595959"/>
                </a:solidFill>
                <a:effectLst/>
                <a:uLnTx/>
                <a:uFillTx/>
                <a:latin typeface="Arial"/>
                <a:ea typeface="+mn-ea"/>
                <a:cs typeface="Arial" pitchFamily="34" charset="0"/>
              </a:rPr>
            </a:br>
            <a:r>
              <a:rPr kumimoji="0" lang="en-US" sz="1300" b="0" i="0" u="none" strike="noStrike" kern="1200" cap="none" spc="0" normalizeH="0" baseline="0" noProof="0" dirty="0">
                <a:ln>
                  <a:noFill/>
                </a:ln>
                <a:solidFill>
                  <a:srgbClr val="595959"/>
                </a:solidFill>
                <a:effectLst/>
                <a:uLnTx/>
                <a:uFillTx/>
                <a:latin typeface="Arial"/>
                <a:ea typeface="+mn-ea"/>
                <a:cs typeface="Arial" pitchFamily="34" charset="0"/>
              </a:rPr>
              <a:t>3 Years</a:t>
            </a:r>
          </a:p>
        </p:txBody>
      </p:sp>
      <p:sp>
        <p:nvSpPr>
          <p:cNvPr id="52" name="TextBox 51">
            <a:extLst>
              <a:ext uri="{FF2B5EF4-FFF2-40B4-BE49-F238E27FC236}">
                <a16:creationId xmlns:a16="http://schemas.microsoft.com/office/drawing/2014/main" id="{31D380C3-BFFA-42CB-BCE8-4EC450C1A406}"/>
              </a:ext>
            </a:extLst>
          </p:cNvPr>
          <p:cNvSpPr txBox="1"/>
          <p:nvPr/>
        </p:nvSpPr>
        <p:spPr>
          <a:xfrm>
            <a:off x="2081297" y="4669701"/>
            <a:ext cx="4053417" cy="492443"/>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300" b="0" i="0" u="none" strike="noStrike" kern="1200" cap="none" spc="0" normalizeH="0" baseline="0" noProof="0" dirty="0">
                <a:ln>
                  <a:noFill/>
                </a:ln>
                <a:solidFill>
                  <a:srgbClr val="595959"/>
                </a:solidFill>
                <a:effectLst/>
                <a:uLnTx/>
                <a:uFillTx/>
                <a:latin typeface="Arial"/>
                <a:ea typeface="+mn-ea"/>
                <a:cs typeface="Arial" pitchFamily="34" charset="0"/>
              </a:rPr>
              <a:t>Funds Remaining in Top Quartile of Returns</a:t>
            </a:r>
            <a:br>
              <a:rPr kumimoji="0" lang="en-US" sz="1300" b="0" i="0" u="none" strike="noStrike" kern="1200" cap="none" spc="0" normalizeH="0" baseline="0" noProof="0" dirty="0">
                <a:ln>
                  <a:noFill/>
                </a:ln>
                <a:solidFill>
                  <a:srgbClr val="595959"/>
                </a:solidFill>
                <a:effectLst/>
                <a:uLnTx/>
                <a:uFillTx/>
                <a:latin typeface="Arial"/>
                <a:ea typeface="+mn-ea"/>
                <a:cs typeface="Arial" pitchFamily="34" charset="0"/>
              </a:rPr>
            </a:br>
            <a:r>
              <a:rPr kumimoji="0" lang="en-US" sz="1300" b="0" i="0" u="none" strike="noStrike" kern="1200" cap="none" spc="0" normalizeH="0" baseline="0" noProof="0" dirty="0">
                <a:ln>
                  <a:noFill/>
                </a:ln>
                <a:solidFill>
                  <a:srgbClr val="595959"/>
                </a:solidFill>
                <a:effectLst/>
                <a:uLnTx/>
                <a:uFillTx/>
                <a:latin typeface="Arial"/>
                <a:ea typeface="+mn-ea"/>
                <a:cs typeface="Arial" pitchFamily="34" charset="0"/>
              </a:rPr>
              <a:t>in the Following 3-Year Period (2006–2017 average)</a:t>
            </a:r>
          </a:p>
        </p:txBody>
      </p:sp>
    </p:spTree>
    <p:custDataLst>
      <p:tags r:id="rId1"/>
    </p:custDataLst>
    <p:extLst>
      <p:ext uri="{BB962C8B-B14F-4D97-AF65-F5344CB8AC3E}">
        <p14:creationId xmlns:p14="http://schemas.microsoft.com/office/powerpoint/2010/main" val="3531552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224455" y="798595"/>
            <a:ext cx="9372600" cy="512064"/>
          </a:xfrm>
        </p:spPr>
        <p:txBody>
          <a:bodyPr/>
          <a:lstStyle/>
          <a:p>
            <a:r>
              <a:rPr lang="en-US" dirty="0">
                <a:solidFill>
                  <a:srgbClr val="002060"/>
                </a:solidFill>
                <a:latin typeface="Rockwell" panose="02060603020205020403" pitchFamily="18" charset="0"/>
              </a:rPr>
              <a:t>4. Let Markets Work for You</a:t>
            </a:r>
            <a:br>
              <a:rPr lang="en-US" dirty="0">
                <a:solidFill>
                  <a:srgbClr val="002060"/>
                </a:solidFill>
                <a:latin typeface="Rockwell" panose="02060603020205020403" pitchFamily="18" charset="0"/>
              </a:rPr>
            </a:br>
            <a:endParaRPr lang="en-US" dirty="0">
              <a:solidFill>
                <a:srgbClr val="002060"/>
              </a:solidFill>
              <a:latin typeface="Rockwell" panose="02060603020205020403" pitchFamily="18" charset="0"/>
            </a:endParaRP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932365" y="1557266"/>
            <a:ext cx="2939271" cy="4657868"/>
          </a:xfrm>
        </p:spPr>
        <p:txBody>
          <a:bodyPr/>
          <a:lstStyle/>
          <a:p>
            <a:r>
              <a:rPr lang="en-US" dirty="0"/>
              <a:t>The financial markets </a:t>
            </a:r>
            <a:br>
              <a:rPr lang="en-US" dirty="0"/>
            </a:br>
            <a:r>
              <a:rPr lang="en-US" dirty="0"/>
              <a:t>have rewarded long-term investors. People expect </a:t>
            </a:r>
            <a:br>
              <a:rPr lang="en-US" dirty="0"/>
            </a:br>
            <a:r>
              <a:rPr lang="en-US" dirty="0"/>
              <a:t>a positive return on the capital they supply, and historically, the equity and bond markets have provided growth of wealth that has more than offset inflation.</a:t>
            </a:r>
          </a:p>
        </p:txBody>
      </p:sp>
      <p:sp>
        <p:nvSpPr>
          <p:cNvPr id="10" name="Text Placeholder 9"/>
          <p:cNvSpPr>
            <a:spLocks noGrp="1"/>
          </p:cNvSpPr>
          <p:nvPr>
            <p:ph type="body" sz="quarter" idx="15"/>
          </p:nvPr>
        </p:nvSpPr>
        <p:spPr>
          <a:xfrm>
            <a:off x="1926921" y="6206010"/>
            <a:ext cx="7645791" cy="1334788"/>
          </a:xfrm>
        </p:spPr>
        <p:txBody>
          <a:bodyPr>
            <a:normAutofit/>
          </a:bodyPr>
          <a:lstStyle/>
          <a:p>
            <a:r>
              <a:rPr lang="en-US" sz="1000" dirty="0"/>
              <a:t>In US dollars. US Small Cap is the CRSP 6–10 Index. US Large Cap is the S&amp;P 500 Index. Long-Term Government Bonds is the IA SBBI US LT Govt TR USD. Treasury Bills is the IA SBBI US 30 Day </a:t>
            </a:r>
            <a:r>
              <a:rPr lang="en-US" sz="1000" dirty="0" err="1"/>
              <a:t>TBill</a:t>
            </a:r>
            <a:r>
              <a:rPr lang="en-US" sz="1000" dirty="0"/>
              <a:t> TR USD. US Inflation is measured as changes in the US Consumer Price Index. CRSP data is provided by the Center for Research in Security Prices, University of Chicago. S&amp;P data © 2018 S&amp;P Dow Jones Indices LLC, a division of S&amp;P Global. All rights reserved. Long-term government bonds and Treasury bills data provided by Ibbotson Associates via Morningstar Direct. US Consumer Price Index data is provided by the US Department of Labor Bureau of Labor Statistics. </a:t>
            </a:r>
            <a:r>
              <a:rPr lang="en-US" sz="1000" b="1" dirty="0"/>
              <a:t>Indices are not available for direct investment. Their performance does not reflect the expenses associated with the management of an actual portfolio. Past performance is no guarantee of future results.</a:t>
            </a:r>
            <a:endParaRPr lang="en-US" sz="1000" dirty="0"/>
          </a:p>
        </p:txBody>
      </p:sp>
      <p:sp>
        <p:nvSpPr>
          <p:cNvPr id="20" name="TextBox 19"/>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GC05</a:t>
            </a:r>
          </a:p>
        </p:txBody>
      </p:sp>
      <p:sp>
        <p:nvSpPr>
          <p:cNvPr id="18" name="TextBox 17"/>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a:t>
            </a:r>
          </a:p>
        </p:txBody>
      </p:sp>
      <p:grpSp>
        <p:nvGrpSpPr>
          <p:cNvPr id="15" name="Group 14">
            <a:extLst>
              <a:ext uri="{FF2B5EF4-FFF2-40B4-BE49-F238E27FC236}">
                <a16:creationId xmlns:a16="http://schemas.microsoft.com/office/drawing/2014/main" id="{348CECB7-D90F-433C-9383-36A8888944E7}"/>
              </a:ext>
            </a:extLst>
          </p:cNvPr>
          <p:cNvGrpSpPr/>
          <p:nvPr/>
        </p:nvGrpSpPr>
        <p:grpSpPr>
          <a:xfrm>
            <a:off x="936331" y="1645198"/>
            <a:ext cx="6001323" cy="5059681"/>
            <a:chOff x="463365" y="1889759"/>
            <a:chExt cx="6001323" cy="5059681"/>
          </a:xfrm>
        </p:grpSpPr>
        <p:graphicFrame>
          <p:nvGraphicFramePr>
            <p:cNvPr id="16" name="Table Placeholder 34">
              <a:extLst>
                <a:ext uri="{FF2B5EF4-FFF2-40B4-BE49-F238E27FC236}">
                  <a16:creationId xmlns:a16="http://schemas.microsoft.com/office/drawing/2014/main" id="{2855A583-C0DE-4BFE-B910-9559C6EEA663}"/>
                </a:ext>
              </a:extLst>
            </p:cNvPr>
            <p:cNvGraphicFramePr>
              <a:graphicFrameLocks/>
            </p:cNvGraphicFramePr>
            <p:nvPr>
              <p:extLst/>
            </p:nvPr>
          </p:nvGraphicFramePr>
          <p:xfrm>
            <a:off x="463365" y="1889759"/>
            <a:ext cx="5117828" cy="5059681"/>
          </p:xfrm>
          <a:graphic>
            <a:graphicData uri="http://schemas.openxmlformats.org/drawingml/2006/chart">
              <c:chart xmlns:c="http://schemas.openxmlformats.org/drawingml/2006/chart" xmlns:r="http://schemas.openxmlformats.org/officeDocument/2006/relationships" r:id="rId4"/>
            </a:graphicData>
          </a:graphic>
        </p:graphicFrame>
        <p:sp>
          <p:nvSpPr>
            <p:cNvPr id="17" name="Title 10">
              <a:extLst>
                <a:ext uri="{FF2B5EF4-FFF2-40B4-BE49-F238E27FC236}">
                  <a16:creationId xmlns:a16="http://schemas.microsoft.com/office/drawing/2014/main" id="{36AFE095-01AF-4414-ACB1-DE694A29302E}"/>
                </a:ext>
              </a:extLst>
            </p:cNvPr>
            <p:cNvSpPr txBox="1">
              <a:spLocks/>
            </p:cNvSpPr>
            <p:nvPr/>
          </p:nvSpPr>
          <p:spPr>
            <a:xfrm>
              <a:off x="466707" y="2008540"/>
              <a:ext cx="5281561" cy="567249"/>
            </a:xfrm>
            <a:prstGeom prst="rect">
              <a:avLst/>
            </a:prstGeom>
          </p:spPr>
          <p:txBody>
            <a:bodyPr vert="horz" lIns="91440" tIns="54864" rIns="91440" bIns="54864" rtlCol="0" anchor="t">
              <a:no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Growth of a Dollar, 1926–2017 </a:t>
              </a:r>
              <a:b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b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(compounded monthly)</a:t>
              </a:r>
            </a:p>
          </p:txBody>
        </p:sp>
        <p:sp>
          <p:nvSpPr>
            <p:cNvPr id="19" name="TextBox 18">
              <a:extLst>
                <a:ext uri="{FF2B5EF4-FFF2-40B4-BE49-F238E27FC236}">
                  <a16:creationId xmlns:a16="http://schemas.microsoft.com/office/drawing/2014/main" id="{F7A86B00-A03D-4C61-9374-E66CF834DF9A}"/>
                </a:ext>
              </a:extLst>
            </p:cNvPr>
            <p:cNvSpPr txBox="1"/>
            <p:nvPr/>
          </p:nvSpPr>
          <p:spPr>
            <a:xfrm>
              <a:off x="5018560" y="2372239"/>
              <a:ext cx="144506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$22,985</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US Small Cap</a:t>
              </a:r>
            </a:p>
          </p:txBody>
        </p:sp>
        <p:sp>
          <p:nvSpPr>
            <p:cNvPr id="28" name="TextBox 27">
              <a:extLst>
                <a:ext uri="{FF2B5EF4-FFF2-40B4-BE49-F238E27FC236}">
                  <a16:creationId xmlns:a16="http://schemas.microsoft.com/office/drawing/2014/main" id="{DC87CD30-219C-492D-BF67-303D0C03FDF3}"/>
                </a:ext>
              </a:extLst>
            </p:cNvPr>
            <p:cNvSpPr txBox="1"/>
            <p:nvPr/>
          </p:nvSpPr>
          <p:spPr>
            <a:xfrm>
              <a:off x="5019622" y="3238465"/>
              <a:ext cx="144506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$7,347 </a:t>
              </a:r>
              <a:b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br>
              <a:r>
                <a:rPr kumimoji="0" lang="en-US" sz="10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US Large Cap</a:t>
              </a:r>
            </a:p>
          </p:txBody>
        </p:sp>
        <p:sp>
          <p:nvSpPr>
            <p:cNvPr id="29" name="TextBox 28">
              <a:extLst>
                <a:ext uri="{FF2B5EF4-FFF2-40B4-BE49-F238E27FC236}">
                  <a16:creationId xmlns:a16="http://schemas.microsoft.com/office/drawing/2014/main" id="{AED71C67-A0F5-4578-8C54-F71E637FC010}"/>
                </a:ext>
              </a:extLst>
            </p:cNvPr>
            <p:cNvSpPr txBox="1"/>
            <p:nvPr/>
          </p:nvSpPr>
          <p:spPr>
            <a:xfrm>
              <a:off x="5014333" y="3979826"/>
              <a:ext cx="1445066" cy="553998"/>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$143</a:t>
              </a:r>
              <a:b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br>
              <a:r>
                <a:rPr kumimoji="0" lang="en-US" sz="10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US Long-Term</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Government Bonds</a:t>
              </a:r>
            </a:p>
          </p:txBody>
        </p:sp>
        <p:sp>
          <p:nvSpPr>
            <p:cNvPr id="30" name="TextBox 29">
              <a:extLst>
                <a:ext uri="{FF2B5EF4-FFF2-40B4-BE49-F238E27FC236}">
                  <a16:creationId xmlns:a16="http://schemas.microsoft.com/office/drawing/2014/main" id="{E56B18E9-D950-444A-9FC3-50DD688956E5}"/>
                </a:ext>
              </a:extLst>
            </p:cNvPr>
            <p:cNvSpPr txBox="1"/>
            <p:nvPr/>
          </p:nvSpPr>
          <p:spPr>
            <a:xfrm>
              <a:off x="5014333" y="4479710"/>
              <a:ext cx="144506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$21</a:t>
              </a:r>
              <a:b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br>
              <a:r>
                <a:rPr kumimoji="0" lang="en-US" sz="10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US Treasury Bills</a:t>
              </a:r>
            </a:p>
          </p:txBody>
        </p:sp>
        <p:sp>
          <p:nvSpPr>
            <p:cNvPr id="31" name="TextBox 30">
              <a:extLst>
                <a:ext uri="{FF2B5EF4-FFF2-40B4-BE49-F238E27FC236}">
                  <a16:creationId xmlns:a16="http://schemas.microsoft.com/office/drawing/2014/main" id="{280C6934-6A6E-484A-BAD1-CA41900DEBD7}"/>
                </a:ext>
              </a:extLst>
            </p:cNvPr>
            <p:cNvSpPr txBox="1"/>
            <p:nvPr/>
          </p:nvSpPr>
          <p:spPr>
            <a:xfrm>
              <a:off x="5015393" y="5011893"/>
              <a:ext cx="144506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$14</a:t>
              </a:r>
              <a:br>
                <a:rPr kumimoji="0" lang="en-US" sz="1000" b="1"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br>
              <a:r>
                <a:rPr kumimoji="0" lang="en-US" sz="10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US Inflation</a:t>
              </a:r>
            </a:p>
          </p:txBody>
        </p:sp>
        <p:sp>
          <p:nvSpPr>
            <p:cNvPr id="32" name="Rectangle 31">
              <a:extLst>
                <a:ext uri="{FF2B5EF4-FFF2-40B4-BE49-F238E27FC236}">
                  <a16:creationId xmlns:a16="http://schemas.microsoft.com/office/drawing/2014/main" id="{CD918B75-CFEB-474F-9785-E76C9E7AB238}"/>
                </a:ext>
              </a:extLst>
            </p:cNvPr>
            <p:cNvSpPr/>
            <p:nvPr/>
          </p:nvSpPr>
          <p:spPr bwMode="auto">
            <a:xfrm>
              <a:off x="4737101" y="6273800"/>
              <a:ext cx="539750" cy="285750"/>
            </a:xfrm>
            <a:prstGeom prst="rect">
              <a:avLst/>
            </a:prstGeom>
            <a:solidFill>
              <a:schemeClr val="bg1"/>
            </a:soli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lumMod val="65000"/>
                      <a:lumOff val="35000"/>
                    </a:srgbClr>
                  </a:solidFill>
                  <a:effectLst/>
                  <a:uLnTx/>
                  <a:uFillTx/>
                  <a:latin typeface="Arial" charset="0"/>
                  <a:ea typeface="+mn-ea"/>
                  <a:cs typeface="Arial" pitchFamily="34" charset="0"/>
                </a:rPr>
                <a:t>2017</a:t>
              </a:r>
            </a:p>
          </p:txBody>
        </p:sp>
      </p:grpSp>
    </p:spTree>
    <p:custDataLst>
      <p:tags r:id="rId1"/>
    </p:custDataLst>
    <p:extLst>
      <p:ext uri="{BB962C8B-B14F-4D97-AF65-F5344CB8AC3E}">
        <p14:creationId xmlns:p14="http://schemas.microsoft.com/office/powerpoint/2010/main" val="738011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154414" y="844679"/>
            <a:ext cx="9372600" cy="512064"/>
          </a:xfrm>
        </p:spPr>
        <p:txBody>
          <a:bodyPr/>
          <a:lstStyle/>
          <a:p>
            <a:r>
              <a:rPr lang="en-US" dirty="0">
                <a:solidFill>
                  <a:srgbClr val="002060"/>
                </a:solidFill>
                <a:latin typeface="Rockwell" panose="02060603020205020403" pitchFamily="18" charset="0"/>
              </a:rPr>
              <a:t>5. Consider the Drivers of Returns</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776142" y="1945886"/>
            <a:ext cx="3141085" cy="4657868"/>
          </a:xfrm>
        </p:spPr>
        <p:txBody>
          <a:bodyPr/>
          <a:lstStyle/>
          <a:p>
            <a:pPr>
              <a:spcBef>
                <a:spcPts val="1800"/>
              </a:spcBef>
            </a:pPr>
            <a:r>
              <a:rPr lang="en-US" dirty="0"/>
              <a:t>Academic research has </a:t>
            </a:r>
            <a:br>
              <a:rPr lang="en-US" dirty="0"/>
            </a:br>
            <a:r>
              <a:rPr lang="en-US" dirty="0"/>
              <a:t>identified these equity and </a:t>
            </a:r>
            <a:br>
              <a:rPr lang="en-US" dirty="0"/>
            </a:br>
            <a:r>
              <a:rPr lang="en-US" dirty="0"/>
              <a:t>fixed income dimensions, </a:t>
            </a:r>
            <a:br>
              <a:rPr lang="en-US" dirty="0"/>
            </a:br>
            <a:r>
              <a:rPr lang="en-US" dirty="0"/>
              <a:t>which point to differences </a:t>
            </a:r>
            <a:br>
              <a:rPr lang="en-US" dirty="0"/>
            </a:br>
            <a:r>
              <a:rPr lang="en-US" dirty="0"/>
              <a:t>in expected returns.</a:t>
            </a:r>
          </a:p>
          <a:p>
            <a:pPr>
              <a:spcBef>
                <a:spcPts val="1800"/>
              </a:spcBef>
            </a:pPr>
            <a:r>
              <a:rPr lang="en-US" dirty="0"/>
              <a:t>Investors can pursue higher expected returns by structuring their portfolio around these dimensions.</a:t>
            </a:r>
          </a:p>
        </p:txBody>
      </p:sp>
      <p:sp>
        <p:nvSpPr>
          <p:cNvPr id="10" name="Text Placeholder 9"/>
          <p:cNvSpPr>
            <a:spLocks noGrp="1"/>
          </p:cNvSpPr>
          <p:nvPr>
            <p:ph type="body" sz="quarter" idx="15"/>
          </p:nvPr>
        </p:nvSpPr>
        <p:spPr>
          <a:xfrm>
            <a:off x="2123090" y="6704879"/>
            <a:ext cx="7435248" cy="818286"/>
          </a:xfrm>
        </p:spPr>
        <p:txBody>
          <a:bodyPr>
            <a:normAutofit/>
          </a:bodyPr>
          <a:lstStyle/>
          <a:p>
            <a:r>
              <a:rPr lang="en-US" sz="1000" dirty="0"/>
              <a:t>Relative price is measured by the price-to-book ratio; value stocks are those with lower price-to-book ratios. Profitability is a measure of current profitability, based on information from individual companies’ income statements. </a:t>
            </a:r>
            <a:r>
              <a:rPr lang="en-US" sz="1000" b="1" dirty="0"/>
              <a:t>Diversification does not eliminate the risk of market loss.</a:t>
            </a:r>
            <a:endParaRPr lang="en-US" sz="1000" dirty="0"/>
          </a:p>
        </p:txBody>
      </p:sp>
      <p:sp>
        <p:nvSpPr>
          <p:cNvPr id="30" name="TextBox 29"/>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GC12</a:t>
            </a:r>
          </a:p>
        </p:txBody>
      </p:sp>
      <p:sp>
        <p:nvSpPr>
          <p:cNvPr id="27" name="TextBox 26"/>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 </a:t>
            </a:r>
          </a:p>
        </p:txBody>
      </p:sp>
      <p:sp>
        <p:nvSpPr>
          <p:cNvPr id="28" name="Title 10"/>
          <p:cNvSpPr txBox="1">
            <a:spLocks/>
          </p:cNvSpPr>
          <p:nvPr/>
        </p:nvSpPr>
        <p:spPr>
          <a:xfrm>
            <a:off x="955819" y="2008540"/>
            <a:ext cx="5281561" cy="567249"/>
          </a:xfrm>
          <a:prstGeom prst="rect">
            <a:avLst/>
          </a:prstGeom>
        </p:spPr>
        <p:txBody>
          <a:bodyPr vert="horz" lIns="91440" tIns="54864" rIns="91440" bIns="54864" rtlCol="0" anchor="t">
            <a:noAutofit/>
          </a:bodyPr>
          <a:lstStyle>
            <a:defPPr>
              <a:defRPr lang="en-US"/>
            </a:defPPr>
            <a:lvl1pPr defTabSz="1018824" fontAlgn="base">
              <a:spcBef>
                <a:spcPct val="0"/>
              </a:spcBef>
              <a:spcAft>
                <a:spcPct val="0"/>
              </a:spcAft>
              <a:buNone/>
              <a:defRPr sz="1600">
                <a:solidFill>
                  <a:srgbClr val="495965"/>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Dimensions of Expected Returns</a:t>
            </a:r>
          </a:p>
        </p:txBody>
      </p:sp>
      <p:graphicFrame>
        <p:nvGraphicFramePr>
          <p:cNvPr id="29" name="Table 28"/>
          <p:cNvGraphicFramePr>
            <a:graphicFrameLocks noGrp="1"/>
          </p:cNvGraphicFramePr>
          <p:nvPr>
            <p:extLst>
              <p:ext uri="{D42A27DB-BD31-4B8C-83A1-F6EECF244321}">
                <p14:modId xmlns:p14="http://schemas.microsoft.com/office/powerpoint/2010/main" val="1568283358"/>
              </p:ext>
            </p:extLst>
          </p:nvPr>
        </p:nvGraphicFramePr>
        <p:xfrm>
          <a:off x="955819" y="2575789"/>
          <a:ext cx="5441950" cy="3337560"/>
        </p:xfrm>
        <a:graphic>
          <a:graphicData uri="http://schemas.openxmlformats.org/drawingml/2006/table">
            <a:tbl>
              <a:tblPr firstRow="1" bandRow="1">
                <a:tableStyleId>{2D5ABB26-0587-4C30-8999-92F81FD0307C}</a:tableStyleId>
              </a:tblPr>
              <a:tblGrid>
                <a:gridCol w="5441950">
                  <a:extLst>
                    <a:ext uri="{9D8B030D-6E8A-4147-A177-3AD203B41FA5}">
                      <a16:colId xmlns:a16="http://schemas.microsoft.com/office/drawing/2014/main" val="20000"/>
                    </a:ext>
                  </a:extLst>
                </a:gridCol>
              </a:tblGrid>
              <a:tr h="370840">
                <a:tc>
                  <a:txBody>
                    <a:bodyPr/>
                    <a:lstStyle/>
                    <a:p>
                      <a:r>
                        <a:rPr lang="en-US" sz="1250" dirty="0">
                          <a:solidFill>
                            <a:srgbClr val="009DBA"/>
                          </a:solidFill>
                        </a:rPr>
                        <a:t>EQUITIES</a:t>
                      </a:r>
                    </a:p>
                  </a:txBody>
                  <a:tcPr marL="0" marR="0" marT="0"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sz="1250" dirty="0">
                          <a:solidFill>
                            <a:schemeClr val="bg1"/>
                          </a:solidFill>
                        </a:rPr>
                        <a:t>Market (Equity premium—stocks vs. bonds)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9DBA"/>
                    </a:solidFill>
                  </a:tcPr>
                </a:tc>
                <a:extLst>
                  <a:ext uri="{0D108BD9-81ED-4DB2-BD59-A6C34878D82A}">
                    <a16:rowId xmlns:a16="http://schemas.microsoft.com/office/drawing/2014/main" val="10001"/>
                  </a:ext>
                </a:extLst>
              </a:tr>
              <a:tr h="370840">
                <a:tc>
                  <a:txBody>
                    <a:bodyPr/>
                    <a:lstStyle/>
                    <a:p>
                      <a:r>
                        <a:rPr lang="en-US" sz="1250" dirty="0">
                          <a:solidFill>
                            <a:schemeClr val="bg1"/>
                          </a:solidFill>
                        </a:rPr>
                        <a:t>Company Size (Small cap premium—small vs. large companies)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9DBA"/>
                    </a:solidFill>
                  </a:tcPr>
                </a:tc>
                <a:extLst>
                  <a:ext uri="{0D108BD9-81ED-4DB2-BD59-A6C34878D82A}">
                    <a16:rowId xmlns:a16="http://schemas.microsoft.com/office/drawing/2014/main" val="10002"/>
                  </a:ext>
                </a:extLst>
              </a:tr>
              <a:tr h="370840">
                <a:tc>
                  <a:txBody>
                    <a:bodyPr/>
                    <a:lstStyle/>
                    <a:p>
                      <a:r>
                        <a:rPr lang="en-US" sz="1250" dirty="0">
                          <a:solidFill>
                            <a:schemeClr val="bg1"/>
                          </a:solidFill>
                        </a:rPr>
                        <a:t>Relative Price (Value premium—value vs. growth companies)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9DBA"/>
                    </a:solidFill>
                  </a:tcPr>
                </a:tc>
                <a:extLst>
                  <a:ext uri="{0D108BD9-81ED-4DB2-BD59-A6C34878D82A}">
                    <a16:rowId xmlns:a16="http://schemas.microsoft.com/office/drawing/2014/main" val="10003"/>
                  </a:ext>
                </a:extLst>
              </a:tr>
              <a:tr h="370840">
                <a:tc>
                  <a:txBody>
                    <a:bodyPr/>
                    <a:lstStyle/>
                    <a:p>
                      <a:r>
                        <a:rPr lang="en-US" sz="1250" dirty="0">
                          <a:solidFill>
                            <a:schemeClr val="bg1"/>
                          </a:solidFill>
                        </a:rPr>
                        <a:t>Profitability (Profitability premium—high vs. low profitability companies)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9DBA"/>
                    </a:solidFill>
                  </a:tcPr>
                </a:tc>
                <a:extLst>
                  <a:ext uri="{0D108BD9-81ED-4DB2-BD59-A6C34878D82A}">
                    <a16:rowId xmlns:a16="http://schemas.microsoft.com/office/drawing/2014/main" val="10004"/>
                  </a:ext>
                </a:extLst>
              </a:tr>
              <a:tr h="370840">
                <a:tc>
                  <a:txBody>
                    <a:bodyPr/>
                    <a:lstStyle/>
                    <a:p>
                      <a:endParaRPr lang="en-US" sz="1250" dirty="0"/>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r>
                        <a:rPr lang="en-US" sz="1250" dirty="0">
                          <a:solidFill>
                            <a:srgbClr val="648C1A"/>
                          </a:solidFill>
                        </a:rPr>
                        <a:t>FIXED INCOME</a:t>
                      </a:r>
                    </a:p>
                  </a:txBody>
                  <a:tcPr marL="0" marR="0" marT="0"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r>
                        <a:rPr lang="en-US" sz="1250" dirty="0">
                          <a:solidFill>
                            <a:schemeClr val="bg1"/>
                          </a:solidFill>
                        </a:rPr>
                        <a:t>Term (Term premium—longer vs. shorter maturity bonds)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648C1A"/>
                    </a:solidFill>
                  </a:tcPr>
                </a:tc>
                <a:extLst>
                  <a:ext uri="{0D108BD9-81ED-4DB2-BD59-A6C34878D82A}">
                    <a16:rowId xmlns:a16="http://schemas.microsoft.com/office/drawing/2014/main" val="10007"/>
                  </a:ext>
                </a:extLst>
              </a:tr>
              <a:tr h="370840">
                <a:tc>
                  <a:txBody>
                    <a:bodyPr/>
                    <a:lstStyle/>
                    <a:p>
                      <a:r>
                        <a:rPr lang="en-US" sz="1250" dirty="0">
                          <a:solidFill>
                            <a:schemeClr val="bg1"/>
                          </a:solidFill>
                        </a:rPr>
                        <a:t>Credit  (Credit premium—lower vs. higher credit quality bonds)</a:t>
                      </a:r>
                    </a:p>
                  </a:txBody>
                  <a:tcPr anchor="ctr">
                    <a:lnT w="38100" cap="flat" cmpd="sng" algn="ctr">
                      <a:solidFill>
                        <a:schemeClr val="bg1"/>
                      </a:solidFill>
                      <a:prstDash val="solid"/>
                      <a:round/>
                      <a:headEnd type="none" w="med" len="med"/>
                      <a:tailEnd type="none" w="med" len="med"/>
                    </a:lnT>
                    <a:solidFill>
                      <a:srgbClr val="648C1A"/>
                    </a:solidFill>
                  </a:tcPr>
                </a:tc>
                <a:extLst>
                  <a:ext uri="{0D108BD9-81ED-4DB2-BD59-A6C34878D82A}">
                    <a16:rowId xmlns:a16="http://schemas.microsoft.com/office/drawing/2014/main" val="10008"/>
                  </a:ext>
                </a:extLst>
              </a:tr>
            </a:tbl>
          </a:graphicData>
        </a:graphic>
      </p:graphicFrame>
    </p:spTree>
    <p:custDataLst>
      <p:tags r:id="rId1"/>
    </p:custDataLst>
    <p:extLst>
      <p:ext uri="{BB962C8B-B14F-4D97-AF65-F5344CB8AC3E}">
        <p14:creationId xmlns:p14="http://schemas.microsoft.com/office/powerpoint/2010/main" val="743316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003733" y="804672"/>
            <a:ext cx="9372600" cy="512064"/>
          </a:xfrm>
        </p:spPr>
        <p:txBody>
          <a:bodyPr/>
          <a:lstStyle/>
          <a:p>
            <a:r>
              <a:rPr lang="en-US" dirty="0">
                <a:solidFill>
                  <a:srgbClr val="002060"/>
                </a:solidFill>
                <a:latin typeface="Rockwell" panose="02060603020205020403" pitchFamily="18" charset="0"/>
              </a:rPr>
              <a:t>6. Practice Smart Diversification</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989974" y="1214310"/>
            <a:ext cx="2797031" cy="4657868"/>
          </a:xfrm>
        </p:spPr>
        <p:txBody>
          <a:bodyPr/>
          <a:lstStyle/>
          <a:p>
            <a:r>
              <a:rPr lang="en-US" dirty="0"/>
              <a:t>Holding securities across many market segments can help manage overall risk. But diversifying within your home market may not be enough. Global diversification can broaden your investment universe.</a:t>
            </a:r>
          </a:p>
        </p:txBody>
      </p:sp>
      <p:sp>
        <p:nvSpPr>
          <p:cNvPr id="10" name="Text Placeholder 9"/>
          <p:cNvSpPr>
            <a:spLocks noGrp="1"/>
          </p:cNvSpPr>
          <p:nvPr>
            <p:ph type="body" sz="quarter" idx="15"/>
          </p:nvPr>
        </p:nvSpPr>
        <p:spPr>
          <a:xfrm>
            <a:off x="2188615" y="6147754"/>
            <a:ext cx="7204356" cy="1401771"/>
          </a:xfrm>
        </p:spPr>
        <p:txBody>
          <a:bodyPr>
            <a:normAutofit/>
          </a:bodyPr>
          <a:lstStyle/>
          <a:p>
            <a:r>
              <a:rPr lang="en-US" sz="1000" dirty="0"/>
              <a:t>Number of holdings and countries for the S&amp;P 500 Index and MSCI ACWI (All Country World Index) Investable Market Index (IMI) as of December 31, 2017. S&amp;P data © 2018 S&amp;P Dow Jones Indices LLC, a division of S&amp;P Global. All rights reserved. MSCI data © MSCI 2018, all rights reserved. </a:t>
            </a:r>
            <a:r>
              <a:rPr lang="en-US" sz="1000" b="1" dirty="0"/>
              <a:t>Indices are not available for direct investment. Their performance does not reflect the expenses associated with the management of an actual portfolio. International investing involves special risks such as currency fluctuation and political instability. Investing in emerging markets may accentuate these risks. Past performance is not a guarantee of future results. Diversification does not eliminate the risk of market loss.</a:t>
            </a:r>
            <a:endParaRPr lang="en-US" sz="1000" dirty="0"/>
          </a:p>
        </p:txBody>
      </p:sp>
      <p:sp>
        <p:nvSpPr>
          <p:cNvPr id="17" name="TextBox 16"/>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EC43</a:t>
            </a:r>
          </a:p>
        </p:txBody>
      </p:sp>
      <p:sp>
        <p:nvSpPr>
          <p:cNvPr id="18" name="TextBox 17"/>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a:t>
            </a:r>
          </a:p>
        </p:txBody>
      </p:sp>
      <p:sp>
        <p:nvSpPr>
          <p:cNvPr id="19" name="Title 10"/>
          <p:cNvSpPr txBox="1">
            <a:spLocks/>
          </p:cNvSpPr>
          <p:nvPr/>
        </p:nvSpPr>
        <p:spPr>
          <a:xfrm>
            <a:off x="986371" y="1996963"/>
            <a:ext cx="2903448" cy="567249"/>
          </a:xfrm>
          <a:prstGeom prst="rect">
            <a:avLst/>
          </a:prstGeom>
        </p:spPr>
        <p:txBody>
          <a:bodyPr vert="horz" lIns="91440" tIns="54864" rIns="91440" bIns="54864" rtlCol="0" anchor="t">
            <a:noAutofit/>
          </a:bodyPr>
          <a:lstStyle>
            <a:defPPr>
              <a:defRPr lang="en-US"/>
            </a:defPPr>
            <a:lvl1pPr defTabSz="1018824" fontAlgn="base">
              <a:spcBef>
                <a:spcPct val="0"/>
              </a:spcBef>
              <a:spcAft>
                <a:spcPct val="0"/>
              </a:spcAft>
              <a:buNone/>
              <a:defRPr sz="1600">
                <a:solidFill>
                  <a:srgbClr val="495965"/>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Home Market </a:t>
            </a:r>
            <a:b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b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Index Portfolio</a:t>
            </a:r>
          </a:p>
        </p:txBody>
      </p:sp>
      <p:sp>
        <p:nvSpPr>
          <p:cNvPr id="20" name="Title 10"/>
          <p:cNvSpPr txBox="1">
            <a:spLocks/>
          </p:cNvSpPr>
          <p:nvPr/>
        </p:nvSpPr>
        <p:spPr>
          <a:xfrm>
            <a:off x="3944698" y="2014657"/>
            <a:ext cx="3258436" cy="567249"/>
          </a:xfrm>
          <a:prstGeom prst="rect">
            <a:avLst/>
          </a:prstGeom>
        </p:spPr>
        <p:txBody>
          <a:bodyPr vert="horz" lIns="91440" tIns="54864" rIns="91440" bIns="54864" rtlCol="0" anchor="t">
            <a:noAutofit/>
          </a:bodyPr>
          <a:lstStyle>
            <a:defPPr>
              <a:defRPr lang="en-US"/>
            </a:defPPr>
            <a:lvl1pPr defTabSz="1018824" fontAlgn="base">
              <a:spcBef>
                <a:spcPct val="0"/>
              </a:spcBef>
              <a:spcAft>
                <a:spcPct val="0"/>
              </a:spcAft>
              <a:buNone/>
              <a:defRPr sz="1600">
                <a:solidFill>
                  <a:srgbClr val="495965"/>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Global Market  </a:t>
            </a:r>
            <a:b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b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Index Portfolio</a:t>
            </a:r>
          </a:p>
        </p:txBody>
      </p:sp>
      <p:sp>
        <p:nvSpPr>
          <p:cNvPr id="21" name="TextBox 20"/>
          <p:cNvSpPr txBox="1"/>
          <p:nvPr/>
        </p:nvSpPr>
        <p:spPr>
          <a:xfrm>
            <a:off x="2240396" y="2813428"/>
            <a:ext cx="1241494" cy="723275"/>
          </a:xfrm>
          <a:prstGeom prst="rect">
            <a:avLst/>
          </a:prstGeom>
          <a:noFill/>
        </p:spPr>
        <p:txBody>
          <a:bodyPr wrap="none" rtlCol="0">
            <a:spAutoFit/>
          </a:bodyPr>
          <a:lstStyle/>
          <a:p>
            <a:pPr marL="0" marR="0" lvl="0" indent="0" algn="l" defTabSz="914400" rtl="0" eaLnBrk="1" fontAlgn="base" latinLnBrk="0" hangingPunct="1">
              <a:lnSpc>
                <a:spcPct val="100000"/>
              </a:lnSpc>
              <a:spcBef>
                <a:spcPts val="1200"/>
              </a:spcBef>
              <a:spcAft>
                <a:spcPct val="0"/>
              </a:spcAft>
              <a:buClrTx/>
              <a:buSzTx/>
              <a:buFontTx/>
              <a:buNone/>
              <a:tabLst/>
              <a:defRPr/>
            </a:pPr>
            <a:r>
              <a:rPr kumimoji="0" lang="en-US" sz="1200" b="1"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t>S&amp;P 500 Index</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sz="1200" b="0"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t>1 country,</a:t>
            </a:r>
            <a:br>
              <a:rPr kumimoji="0" lang="en-US" sz="1200" b="0"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br>
            <a:r>
              <a:rPr kumimoji="0" lang="en-US" sz="1200" b="0"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t>505 stocks</a:t>
            </a:r>
          </a:p>
        </p:txBody>
      </p:sp>
      <p:sp>
        <p:nvSpPr>
          <p:cNvPr id="22" name="TextBox 21"/>
          <p:cNvSpPr txBox="1"/>
          <p:nvPr/>
        </p:nvSpPr>
        <p:spPr>
          <a:xfrm>
            <a:off x="5192839" y="2813428"/>
            <a:ext cx="1484702" cy="1092607"/>
          </a:xfrm>
          <a:prstGeom prst="rect">
            <a:avLst/>
          </a:prstGeom>
          <a:noFill/>
        </p:spPr>
        <p:txBody>
          <a:bodyPr wrap="none" rtlCol="0">
            <a:spAutoFit/>
          </a:bodyPr>
          <a:lstStyle/>
          <a:p>
            <a:pPr marL="0" marR="0" lvl="0" indent="0" algn="l" defTabSz="914400" rtl="0" eaLnBrk="1" fontAlgn="base" latinLnBrk="0" hangingPunct="1">
              <a:lnSpc>
                <a:spcPct val="100000"/>
              </a:lnSpc>
              <a:spcBef>
                <a:spcPts val="1200"/>
              </a:spcBef>
              <a:spcAft>
                <a:spcPct val="0"/>
              </a:spcAft>
              <a:buClrTx/>
              <a:buSzTx/>
              <a:buFontTx/>
              <a:buNone/>
              <a:tabLst/>
              <a:defRPr/>
            </a:pPr>
            <a:r>
              <a:rPr kumimoji="0" lang="en-US" sz="1200" b="1"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t>MSCI ACWI </a:t>
            </a:r>
            <a:br>
              <a:rPr kumimoji="0" lang="en-US" sz="1200" b="1"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br>
            <a:r>
              <a:rPr kumimoji="0" lang="en-US" sz="1200" b="1"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t>Investable</a:t>
            </a:r>
            <a:br>
              <a:rPr kumimoji="0" lang="en-US" sz="1200" b="1"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br>
            <a:r>
              <a:rPr kumimoji="0" lang="en-US" sz="1200" b="1" i="0" u="none" strike="noStrike" kern="1200" cap="none" spc="0" normalizeH="0" baseline="0" noProof="0" dirty="0">
                <a:ln>
                  <a:noFill/>
                </a:ln>
                <a:solidFill>
                  <a:srgbClr val="000000">
                    <a:lumMod val="65000"/>
                    <a:lumOff val="35000"/>
                  </a:srgbClr>
                </a:solidFill>
                <a:effectLst/>
                <a:uLnTx/>
                <a:uFillTx/>
                <a:latin typeface="Arial"/>
                <a:ea typeface="+mn-ea"/>
                <a:cs typeface="Arial" panose="020B0604020202020204" pitchFamily="34" charset="0"/>
              </a:rPr>
              <a:t>Market Index (IMI)</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sz="12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47 countries,</a:t>
            </a:r>
            <a:br>
              <a:rPr kumimoji="0" lang="en-US" sz="12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br>
            <a:r>
              <a:rPr kumimoji="0" lang="en-US" sz="1200" b="0" i="0" u="none" strike="noStrike" kern="1200" cap="none" spc="0" normalizeH="0" baseline="0" noProof="0" dirty="0">
                <a:ln>
                  <a:noFill/>
                </a:ln>
                <a:solidFill>
                  <a:srgbClr val="000000">
                    <a:lumMod val="65000"/>
                    <a:lumOff val="35000"/>
                  </a:srgbClr>
                </a:solidFill>
                <a:effectLst/>
                <a:uLnTx/>
                <a:uFillTx/>
                <a:latin typeface="Arial"/>
                <a:ea typeface="+mn-ea"/>
                <a:cs typeface="Arial" pitchFamily="34" charset="0"/>
              </a:rPr>
              <a:t>8,653 stocks</a:t>
            </a:r>
          </a:p>
        </p:txBody>
      </p:sp>
      <p:grpSp>
        <p:nvGrpSpPr>
          <p:cNvPr id="23" name="Group 6"/>
          <p:cNvGrpSpPr>
            <a:grpSpLocks noChangeAspect="1"/>
          </p:cNvGrpSpPr>
          <p:nvPr/>
        </p:nvGrpSpPr>
        <p:grpSpPr bwMode="auto">
          <a:xfrm>
            <a:off x="1079008" y="2815273"/>
            <a:ext cx="1143000" cy="1257491"/>
            <a:chOff x="350" y="1543"/>
            <a:chExt cx="1198" cy="1318"/>
          </a:xfrm>
        </p:grpSpPr>
        <p:sp>
          <p:nvSpPr>
            <p:cNvPr id="24" name="AutoShape 5"/>
            <p:cNvSpPr>
              <a:spLocks noChangeAspect="1" noChangeArrowheads="1" noTextEdit="1"/>
            </p:cNvSpPr>
            <p:nvPr/>
          </p:nvSpPr>
          <p:spPr bwMode="auto">
            <a:xfrm>
              <a:off x="350" y="1543"/>
              <a:ext cx="1198" cy="1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25" name="Rectangle 7"/>
            <p:cNvSpPr>
              <a:spLocks noChangeArrowheads="1"/>
            </p:cNvSpPr>
            <p:nvPr/>
          </p:nvSpPr>
          <p:spPr bwMode="auto">
            <a:xfrm>
              <a:off x="390" y="1583"/>
              <a:ext cx="1123" cy="1233"/>
            </a:xfrm>
            <a:prstGeom prst="rect">
              <a:avLst/>
            </a:prstGeom>
            <a:solidFill>
              <a:srgbClr val="A6A8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26" name="Rectangle 25"/>
            <p:cNvSpPr>
              <a:spLocks noChangeArrowheads="1"/>
            </p:cNvSpPr>
            <p:nvPr/>
          </p:nvSpPr>
          <p:spPr bwMode="auto">
            <a:xfrm>
              <a:off x="355" y="1543"/>
              <a:ext cx="1193" cy="1313"/>
            </a:xfrm>
            <a:prstGeom prst="rect">
              <a:avLst/>
            </a:prstGeom>
            <a:noFill/>
            <a:ln w="11113" cap="flat">
              <a:solidFill>
                <a:srgbClr val="231F2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grpSp>
      <p:grpSp>
        <p:nvGrpSpPr>
          <p:cNvPr id="27" name="Group 11"/>
          <p:cNvGrpSpPr>
            <a:grpSpLocks noChangeAspect="1"/>
          </p:cNvGrpSpPr>
          <p:nvPr/>
        </p:nvGrpSpPr>
        <p:grpSpPr bwMode="auto">
          <a:xfrm>
            <a:off x="4045701" y="2815273"/>
            <a:ext cx="1143000" cy="1257491"/>
            <a:chOff x="2569" y="1791"/>
            <a:chExt cx="1198" cy="1318"/>
          </a:xfrm>
        </p:grpSpPr>
        <p:sp>
          <p:nvSpPr>
            <p:cNvPr id="28" name="AutoShape 10"/>
            <p:cNvSpPr>
              <a:spLocks noChangeAspect="1" noChangeArrowheads="1" noTextEdit="1"/>
            </p:cNvSpPr>
            <p:nvPr/>
          </p:nvSpPr>
          <p:spPr bwMode="auto">
            <a:xfrm>
              <a:off x="2569" y="1791"/>
              <a:ext cx="1198" cy="1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29" name="Rectangle 12"/>
            <p:cNvSpPr>
              <a:spLocks noChangeArrowheads="1"/>
            </p:cNvSpPr>
            <p:nvPr/>
          </p:nvSpPr>
          <p:spPr bwMode="auto">
            <a:xfrm>
              <a:off x="2604" y="2915"/>
              <a:ext cx="1125" cy="147"/>
            </a:xfrm>
            <a:prstGeom prst="rect">
              <a:avLst/>
            </a:prstGeom>
            <a:solidFill>
              <a:srgbClr val="93AA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0" name="Rectangle 13"/>
            <p:cNvSpPr>
              <a:spLocks noChangeArrowheads="1"/>
            </p:cNvSpPr>
            <p:nvPr/>
          </p:nvSpPr>
          <p:spPr bwMode="auto">
            <a:xfrm>
              <a:off x="2604" y="2734"/>
              <a:ext cx="1125" cy="146"/>
            </a:xfrm>
            <a:prstGeom prst="rect">
              <a:avLst/>
            </a:prstGeom>
            <a:solidFill>
              <a:srgbClr val="6D6E7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1" name="Rectangle 14"/>
            <p:cNvSpPr>
              <a:spLocks noChangeArrowheads="1"/>
            </p:cNvSpPr>
            <p:nvPr/>
          </p:nvSpPr>
          <p:spPr bwMode="auto">
            <a:xfrm>
              <a:off x="2604" y="2554"/>
              <a:ext cx="1125" cy="144"/>
            </a:xfrm>
            <a:prstGeom prst="rect">
              <a:avLst/>
            </a:prstGeom>
            <a:solidFill>
              <a:srgbClr val="8AC9D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2" name="Rectangle 15"/>
            <p:cNvSpPr>
              <a:spLocks noChangeArrowheads="1"/>
            </p:cNvSpPr>
            <p:nvPr/>
          </p:nvSpPr>
          <p:spPr bwMode="auto">
            <a:xfrm>
              <a:off x="2604" y="2372"/>
              <a:ext cx="1125" cy="144"/>
            </a:xfrm>
            <a:prstGeom prst="rect">
              <a:avLst/>
            </a:prstGeom>
            <a:solidFill>
              <a:srgbClr val="80818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3" name="Rectangle 16"/>
            <p:cNvSpPr>
              <a:spLocks noChangeArrowheads="1"/>
            </p:cNvSpPr>
            <p:nvPr/>
          </p:nvSpPr>
          <p:spPr bwMode="auto">
            <a:xfrm>
              <a:off x="2604" y="2190"/>
              <a:ext cx="1125" cy="147"/>
            </a:xfrm>
            <a:prstGeom prst="rect">
              <a:avLst/>
            </a:prstGeom>
            <a:solidFill>
              <a:srgbClr val="009DB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4" name="Rectangle 17"/>
            <p:cNvSpPr>
              <a:spLocks noChangeArrowheads="1"/>
            </p:cNvSpPr>
            <p:nvPr/>
          </p:nvSpPr>
          <p:spPr bwMode="auto">
            <a:xfrm>
              <a:off x="2604" y="2008"/>
              <a:ext cx="1125" cy="147"/>
            </a:xfrm>
            <a:prstGeom prst="rect">
              <a:avLst/>
            </a:prstGeom>
            <a:solidFill>
              <a:srgbClr val="648C1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5" name="Rectangle 18"/>
            <p:cNvSpPr>
              <a:spLocks noChangeArrowheads="1"/>
            </p:cNvSpPr>
            <p:nvPr/>
          </p:nvSpPr>
          <p:spPr bwMode="auto">
            <a:xfrm>
              <a:off x="2604" y="1829"/>
              <a:ext cx="1125" cy="144"/>
            </a:xfrm>
            <a:prstGeom prst="rect">
              <a:avLst/>
            </a:prstGeom>
            <a:solidFill>
              <a:srgbClr val="A6A8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sp>
          <p:nvSpPr>
            <p:cNvPr id="36" name="Rectangle 19"/>
            <p:cNvSpPr>
              <a:spLocks noChangeArrowheads="1"/>
            </p:cNvSpPr>
            <p:nvPr/>
          </p:nvSpPr>
          <p:spPr bwMode="auto">
            <a:xfrm>
              <a:off x="2571" y="1791"/>
              <a:ext cx="1194" cy="1313"/>
            </a:xfrm>
            <a:prstGeom prst="rect">
              <a:avLst/>
            </a:prstGeom>
            <a:noFill/>
            <a:ln w="11113" cap="flat">
              <a:solidFill>
                <a:srgbClr val="231F2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endParaRPr>
            </a:p>
          </p:txBody>
        </p:sp>
      </p:grpSp>
    </p:spTree>
    <p:custDataLst>
      <p:tags r:id="rId1"/>
    </p:custDataLst>
    <p:extLst>
      <p:ext uri="{BB962C8B-B14F-4D97-AF65-F5344CB8AC3E}">
        <p14:creationId xmlns:p14="http://schemas.microsoft.com/office/powerpoint/2010/main" val="3460690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1">
            <a:extLst>
              <a:ext uri="{FF2B5EF4-FFF2-40B4-BE49-F238E27FC236}">
                <a16:creationId xmlns:a16="http://schemas.microsoft.com/office/drawing/2014/main" id="{8DA8AB4F-0494-41A2-84FE-486B2ED0EFDE}"/>
              </a:ext>
            </a:extLst>
          </p:cNvPr>
          <p:cNvGraphicFramePr>
            <a:graphicFrameLocks noGrp="1"/>
          </p:cNvGraphicFramePr>
          <p:nvPr>
            <p:extLst>
              <p:ext uri="{D42A27DB-BD31-4B8C-83A1-F6EECF244321}">
                <p14:modId xmlns:p14="http://schemas.microsoft.com/office/powerpoint/2010/main" val="3842064595"/>
              </p:ext>
            </p:extLst>
          </p:nvPr>
        </p:nvGraphicFramePr>
        <p:xfrm>
          <a:off x="966514" y="2528887"/>
          <a:ext cx="5181600" cy="2714625"/>
        </p:xfrm>
        <a:graphic>
          <a:graphicData uri="http://schemas.openxmlformats.org/drawingml/2006/table">
            <a:tbl>
              <a:tblPr/>
              <a:tblGrid>
                <a:gridCol w="139700">
                  <a:extLst>
                    <a:ext uri="{9D8B030D-6E8A-4147-A177-3AD203B41FA5}">
                      <a16:colId xmlns:a16="http://schemas.microsoft.com/office/drawing/2014/main" val="3993652802"/>
                    </a:ext>
                  </a:extLst>
                </a:gridCol>
                <a:gridCol w="1422400">
                  <a:extLst>
                    <a:ext uri="{9D8B030D-6E8A-4147-A177-3AD203B41FA5}">
                      <a16:colId xmlns:a16="http://schemas.microsoft.com/office/drawing/2014/main" val="2476433298"/>
                    </a:ext>
                  </a:extLst>
                </a:gridCol>
                <a:gridCol w="241300">
                  <a:extLst>
                    <a:ext uri="{9D8B030D-6E8A-4147-A177-3AD203B41FA5}">
                      <a16:colId xmlns:a16="http://schemas.microsoft.com/office/drawing/2014/main" val="45173377"/>
                    </a:ext>
                  </a:extLst>
                </a:gridCol>
                <a:gridCol w="241300">
                  <a:extLst>
                    <a:ext uri="{9D8B030D-6E8A-4147-A177-3AD203B41FA5}">
                      <a16:colId xmlns:a16="http://schemas.microsoft.com/office/drawing/2014/main" val="1493876734"/>
                    </a:ext>
                  </a:extLst>
                </a:gridCol>
                <a:gridCol w="241300">
                  <a:extLst>
                    <a:ext uri="{9D8B030D-6E8A-4147-A177-3AD203B41FA5}">
                      <a16:colId xmlns:a16="http://schemas.microsoft.com/office/drawing/2014/main" val="3180835516"/>
                    </a:ext>
                  </a:extLst>
                </a:gridCol>
                <a:gridCol w="241300">
                  <a:extLst>
                    <a:ext uri="{9D8B030D-6E8A-4147-A177-3AD203B41FA5}">
                      <a16:colId xmlns:a16="http://schemas.microsoft.com/office/drawing/2014/main" val="789865815"/>
                    </a:ext>
                  </a:extLst>
                </a:gridCol>
                <a:gridCol w="241300">
                  <a:extLst>
                    <a:ext uri="{9D8B030D-6E8A-4147-A177-3AD203B41FA5}">
                      <a16:colId xmlns:a16="http://schemas.microsoft.com/office/drawing/2014/main" val="3081008558"/>
                    </a:ext>
                  </a:extLst>
                </a:gridCol>
                <a:gridCol w="241300">
                  <a:extLst>
                    <a:ext uri="{9D8B030D-6E8A-4147-A177-3AD203B41FA5}">
                      <a16:colId xmlns:a16="http://schemas.microsoft.com/office/drawing/2014/main" val="1354994790"/>
                    </a:ext>
                  </a:extLst>
                </a:gridCol>
                <a:gridCol w="241300">
                  <a:extLst>
                    <a:ext uri="{9D8B030D-6E8A-4147-A177-3AD203B41FA5}">
                      <a16:colId xmlns:a16="http://schemas.microsoft.com/office/drawing/2014/main" val="2860916912"/>
                    </a:ext>
                  </a:extLst>
                </a:gridCol>
                <a:gridCol w="241300">
                  <a:extLst>
                    <a:ext uri="{9D8B030D-6E8A-4147-A177-3AD203B41FA5}">
                      <a16:colId xmlns:a16="http://schemas.microsoft.com/office/drawing/2014/main" val="1428918455"/>
                    </a:ext>
                  </a:extLst>
                </a:gridCol>
                <a:gridCol w="241300">
                  <a:extLst>
                    <a:ext uri="{9D8B030D-6E8A-4147-A177-3AD203B41FA5}">
                      <a16:colId xmlns:a16="http://schemas.microsoft.com/office/drawing/2014/main" val="3088397774"/>
                    </a:ext>
                  </a:extLst>
                </a:gridCol>
                <a:gridCol w="241300">
                  <a:extLst>
                    <a:ext uri="{9D8B030D-6E8A-4147-A177-3AD203B41FA5}">
                      <a16:colId xmlns:a16="http://schemas.microsoft.com/office/drawing/2014/main" val="553009147"/>
                    </a:ext>
                  </a:extLst>
                </a:gridCol>
                <a:gridCol w="241300">
                  <a:extLst>
                    <a:ext uri="{9D8B030D-6E8A-4147-A177-3AD203B41FA5}">
                      <a16:colId xmlns:a16="http://schemas.microsoft.com/office/drawing/2014/main" val="3030551786"/>
                    </a:ext>
                  </a:extLst>
                </a:gridCol>
                <a:gridCol w="241300">
                  <a:extLst>
                    <a:ext uri="{9D8B030D-6E8A-4147-A177-3AD203B41FA5}">
                      <a16:colId xmlns:a16="http://schemas.microsoft.com/office/drawing/2014/main" val="3638171724"/>
                    </a:ext>
                  </a:extLst>
                </a:gridCol>
                <a:gridCol w="241300">
                  <a:extLst>
                    <a:ext uri="{9D8B030D-6E8A-4147-A177-3AD203B41FA5}">
                      <a16:colId xmlns:a16="http://schemas.microsoft.com/office/drawing/2014/main" val="2156081552"/>
                    </a:ext>
                  </a:extLst>
                </a:gridCol>
                <a:gridCol w="241300">
                  <a:extLst>
                    <a:ext uri="{9D8B030D-6E8A-4147-A177-3AD203B41FA5}">
                      <a16:colId xmlns:a16="http://schemas.microsoft.com/office/drawing/2014/main" val="527229869"/>
                    </a:ext>
                  </a:extLst>
                </a:gridCol>
                <a:gridCol w="241300">
                  <a:extLst>
                    <a:ext uri="{9D8B030D-6E8A-4147-A177-3AD203B41FA5}">
                      <a16:colId xmlns:a16="http://schemas.microsoft.com/office/drawing/2014/main" val="1834529895"/>
                    </a:ext>
                  </a:extLst>
                </a:gridCol>
              </a:tblGrid>
              <a:tr h="314325">
                <a:tc>
                  <a:txBody>
                    <a:bodyPr/>
                    <a:lstStyle/>
                    <a:p>
                      <a:pPr algn="l" fontAlgn="b"/>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ctr"/>
                      <a:endParaRPr lang="en-US" sz="1000" b="0" i="0" u="none" strike="noStrike">
                        <a:solidFill>
                          <a:srgbClr val="000000"/>
                        </a:solidFill>
                        <a:effectLst/>
                        <a:latin typeface="Arial" panose="020B0604020202020204" pitchFamily="34" charset="0"/>
                      </a:endParaRPr>
                    </a:p>
                  </a:txBody>
                  <a:tcPr marL="9525" marR="9525" marT="9525" marB="0" anchor="ctr">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2003</a:t>
                      </a:r>
                    </a:p>
                  </a:txBody>
                  <a:tcPr marL="0" marR="0" marT="0" marB="0" anchor="b">
                    <a:lnL>
                      <a:noFill/>
                    </a:lnL>
                    <a:lnR>
                      <a:noFill/>
                    </a:lnR>
                    <a:lnT>
                      <a:noFill/>
                    </a:lnT>
                    <a:lnB>
                      <a:noFill/>
                    </a:lnB>
                  </a:tcPr>
                </a:tc>
                <a:tc>
                  <a:txBody>
                    <a:bodyPr/>
                    <a:lstStyle/>
                    <a:p>
                      <a:pPr algn="r" fontAlgn="b"/>
                      <a:endParaRPr lang="en-US" sz="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Arial" panose="020B0604020202020204" pitchFamily="34" charset="0"/>
                        </a:rPr>
                        <a:t>2005</a:t>
                      </a:r>
                    </a:p>
                  </a:txBody>
                  <a:tcPr marL="0" marR="0" marT="0" marB="0" anchor="b">
                    <a:lnL>
                      <a:noFill/>
                    </a:lnL>
                    <a:lnR>
                      <a:noFill/>
                    </a:lnR>
                    <a:lnT>
                      <a:noFill/>
                    </a:lnT>
                    <a:lnB>
                      <a:noFill/>
                    </a:lnB>
                  </a:tcPr>
                </a:tc>
                <a:tc>
                  <a:txBody>
                    <a:bodyPr/>
                    <a:lstStyle/>
                    <a:p>
                      <a:pPr algn="r" fontAlgn="b"/>
                      <a:endParaRPr lang="en-US" sz="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Arial" panose="020B0604020202020204" pitchFamily="34" charset="0"/>
                        </a:rPr>
                        <a:t>2007</a:t>
                      </a:r>
                    </a:p>
                  </a:txBody>
                  <a:tcPr marL="0" marR="0" marT="0" marB="0" anchor="b">
                    <a:lnL>
                      <a:noFill/>
                    </a:lnL>
                    <a:lnR>
                      <a:noFill/>
                    </a:lnR>
                    <a:lnT>
                      <a:noFill/>
                    </a:lnT>
                    <a:lnB>
                      <a:noFill/>
                    </a:lnB>
                  </a:tcPr>
                </a:tc>
                <a:tc>
                  <a:txBody>
                    <a:bodyPr/>
                    <a:lstStyle/>
                    <a:p>
                      <a:pPr algn="r" fontAlgn="b"/>
                      <a:endParaRPr lang="en-US" sz="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Arial" panose="020B0604020202020204" pitchFamily="34" charset="0"/>
                        </a:rPr>
                        <a:t>2009</a:t>
                      </a:r>
                    </a:p>
                  </a:txBody>
                  <a:tcPr marL="0" marR="0" marT="0" marB="0" anchor="b">
                    <a:lnL>
                      <a:noFill/>
                    </a:lnL>
                    <a:lnR>
                      <a:noFill/>
                    </a:lnR>
                    <a:lnT>
                      <a:noFill/>
                    </a:lnT>
                    <a:lnB>
                      <a:noFill/>
                    </a:lnB>
                  </a:tcPr>
                </a:tc>
                <a:tc>
                  <a:txBody>
                    <a:bodyPr/>
                    <a:lstStyle/>
                    <a:p>
                      <a:pPr algn="r" fontAlgn="b"/>
                      <a:endParaRPr lang="en-US" sz="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Arial" panose="020B0604020202020204" pitchFamily="34" charset="0"/>
                        </a:rPr>
                        <a:t>2011</a:t>
                      </a:r>
                    </a:p>
                  </a:txBody>
                  <a:tcPr marL="0" marR="0" marT="0" marB="0" anchor="b">
                    <a:lnL>
                      <a:noFill/>
                    </a:lnL>
                    <a:lnR>
                      <a:noFill/>
                    </a:lnR>
                    <a:lnT>
                      <a:noFill/>
                    </a:lnT>
                    <a:lnB>
                      <a:noFill/>
                    </a:lnB>
                  </a:tcPr>
                </a:tc>
                <a:tc>
                  <a:txBody>
                    <a:bodyPr/>
                    <a:lstStyle/>
                    <a:p>
                      <a:pPr algn="r" fontAlgn="b"/>
                      <a:endParaRPr lang="en-US" sz="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Arial" panose="020B0604020202020204" pitchFamily="34" charset="0"/>
                        </a:rPr>
                        <a:t>2013</a:t>
                      </a:r>
                    </a:p>
                  </a:txBody>
                  <a:tcPr marL="0" marR="0" marT="0" marB="0" anchor="b">
                    <a:lnL>
                      <a:noFill/>
                    </a:lnL>
                    <a:lnR>
                      <a:noFill/>
                    </a:lnR>
                    <a:lnT>
                      <a:noFill/>
                    </a:lnT>
                    <a:lnB>
                      <a:noFill/>
                    </a:lnB>
                  </a:tcPr>
                </a:tc>
                <a:tc>
                  <a:txBody>
                    <a:bodyPr/>
                    <a:lstStyle/>
                    <a:p>
                      <a:pPr algn="r" fontAlgn="b"/>
                      <a:endParaRPr lang="en-US" sz="8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Arial" panose="020B0604020202020204" pitchFamily="34" charset="0"/>
                        </a:rPr>
                        <a:t>2015</a:t>
                      </a:r>
                    </a:p>
                  </a:txBody>
                  <a:tcPr marL="0" marR="0" marT="0" marB="0" anchor="b">
                    <a:lnL>
                      <a:noFill/>
                    </a:lnL>
                    <a:lnR>
                      <a:noFill/>
                    </a:lnR>
                    <a:lnT>
                      <a:noFill/>
                    </a:lnT>
                    <a:lnB>
                      <a:noFill/>
                    </a:lnB>
                  </a:tcPr>
                </a:tc>
                <a:tc>
                  <a:txBody>
                    <a:bodyPr/>
                    <a:lstStyle/>
                    <a:p>
                      <a:pPr algn="r" fontAlgn="b"/>
                      <a:endParaRPr lang="en-US" sz="8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2017</a:t>
                      </a:r>
                    </a:p>
                  </a:txBody>
                  <a:tcPr marL="0" marR="0" marT="0" marB="0" anchor="b">
                    <a:lnL>
                      <a:noFill/>
                    </a:lnL>
                    <a:lnR>
                      <a:noFill/>
                    </a:lnR>
                    <a:lnT>
                      <a:noFill/>
                    </a:lnT>
                    <a:lnB>
                      <a:noFill/>
                    </a:lnB>
                  </a:tcPr>
                </a:tc>
                <a:extLst>
                  <a:ext uri="{0D108BD9-81ED-4DB2-BD59-A6C34878D82A}">
                    <a16:rowId xmlns:a16="http://schemas.microsoft.com/office/drawing/2014/main" val="1083821771"/>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009DBA"/>
                    </a:solidFill>
                  </a:tcPr>
                </a:tc>
                <a:tc>
                  <a:txBody>
                    <a:bodyPr/>
                    <a:lstStyle/>
                    <a:p>
                      <a:pPr algn="l" fontAlgn="ctr"/>
                      <a:r>
                        <a:rPr lang="en-US" sz="800" b="0" i="0" u="none" strike="noStrike">
                          <a:solidFill>
                            <a:srgbClr val="000000"/>
                          </a:solidFill>
                          <a:effectLst/>
                          <a:latin typeface="Arial" panose="020B0604020202020204" pitchFamily="34" charset="0"/>
                        </a:rPr>
                        <a:t>US Large Cap</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dirty="0">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extLst>
                  <a:ext uri="{0D108BD9-81ED-4DB2-BD59-A6C34878D82A}">
                    <a16:rowId xmlns:a16="http://schemas.microsoft.com/office/drawing/2014/main" val="99765294"/>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AC9D3"/>
                    </a:solidFill>
                  </a:tcPr>
                </a:tc>
                <a:tc>
                  <a:txBody>
                    <a:bodyPr/>
                    <a:lstStyle/>
                    <a:p>
                      <a:pPr algn="l" fontAlgn="ctr"/>
                      <a:r>
                        <a:rPr lang="en-US" sz="800" b="0" i="0" u="none" strike="noStrike">
                          <a:solidFill>
                            <a:srgbClr val="000000"/>
                          </a:solidFill>
                          <a:effectLst/>
                          <a:latin typeface="Arial" panose="020B0604020202020204" pitchFamily="34" charset="0"/>
                        </a:rPr>
                        <a:t>US Large Cap</a:t>
                      </a:r>
                      <a:br>
                        <a:rPr lang="en-US" sz="800" b="0" i="0" u="none" strike="noStrike">
                          <a:solidFill>
                            <a:srgbClr val="000000"/>
                          </a:solidFill>
                          <a:effectLst/>
                          <a:latin typeface="Arial" panose="020B0604020202020204" pitchFamily="34" charset="0"/>
                        </a:rPr>
                      </a:br>
                      <a:r>
                        <a:rPr lang="en-US" sz="800" b="0" i="0" u="none" strike="noStrike">
                          <a:solidFill>
                            <a:srgbClr val="000000"/>
                          </a:solidFill>
                          <a:effectLst/>
                          <a:latin typeface="Arial" panose="020B0604020202020204" pitchFamily="34" charset="0"/>
                        </a:rPr>
                        <a:t>Value</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extLst>
                  <a:ext uri="{0D108BD9-81ED-4DB2-BD59-A6C34878D82A}">
                    <a16:rowId xmlns:a16="http://schemas.microsoft.com/office/drawing/2014/main" val="2076815050"/>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648C1A"/>
                    </a:solidFill>
                  </a:tcPr>
                </a:tc>
                <a:tc>
                  <a:txBody>
                    <a:bodyPr/>
                    <a:lstStyle/>
                    <a:p>
                      <a:pPr algn="l" fontAlgn="ctr"/>
                      <a:r>
                        <a:rPr lang="en-US" sz="800" b="0" i="0" u="none" strike="noStrike">
                          <a:solidFill>
                            <a:srgbClr val="000000"/>
                          </a:solidFill>
                          <a:effectLst/>
                          <a:latin typeface="Arial" panose="020B0604020202020204" pitchFamily="34" charset="0"/>
                        </a:rPr>
                        <a:t>US Small Cap</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extLst>
                  <a:ext uri="{0D108BD9-81ED-4DB2-BD59-A6C34878D82A}">
                    <a16:rowId xmlns:a16="http://schemas.microsoft.com/office/drawing/2014/main" val="2291264312"/>
                  </a:ext>
                </a:extLst>
              </a:tr>
              <a:tr h="266700">
                <a:tc>
                  <a:txBody>
                    <a:bodyPr/>
                    <a:lstStyle/>
                    <a:p>
                      <a:pPr algn="r" fontAlgn="ctr"/>
                      <a:r>
                        <a:rPr lang="en-US" sz="900" b="1" i="0" u="none" strike="noStrike">
                          <a:solidFill>
                            <a:srgbClr val="000000"/>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3AA55"/>
                    </a:solidFill>
                  </a:tcPr>
                </a:tc>
                <a:tc>
                  <a:txBody>
                    <a:bodyPr/>
                    <a:lstStyle/>
                    <a:p>
                      <a:pPr algn="l" fontAlgn="ctr"/>
                      <a:r>
                        <a:rPr lang="en-US" sz="800" b="0" i="0" u="none" strike="noStrike">
                          <a:solidFill>
                            <a:srgbClr val="000000"/>
                          </a:solidFill>
                          <a:effectLst/>
                          <a:latin typeface="Arial" panose="020B0604020202020204" pitchFamily="34" charset="0"/>
                        </a:rPr>
                        <a:t>US Small Cap</a:t>
                      </a:r>
                      <a:br>
                        <a:rPr lang="en-US" sz="800" b="0" i="0" u="none" strike="noStrike">
                          <a:solidFill>
                            <a:srgbClr val="000000"/>
                          </a:solidFill>
                          <a:effectLst/>
                          <a:latin typeface="Arial" panose="020B0604020202020204" pitchFamily="34" charset="0"/>
                        </a:rPr>
                      </a:br>
                      <a:r>
                        <a:rPr lang="en-US" sz="800" b="0" i="0" u="none" strike="noStrike">
                          <a:solidFill>
                            <a:srgbClr val="000000"/>
                          </a:solidFill>
                          <a:effectLst/>
                          <a:latin typeface="Arial" panose="020B0604020202020204" pitchFamily="34" charset="0"/>
                        </a:rPr>
                        <a:t>Value</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dirty="0">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extLst>
                  <a:ext uri="{0D108BD9-81ED-4DB2-BD59-A6C34878D82A}">
                    <a16:rowId xmlns:a16="http://schemas.microsoft.com/office/drawing/2014/main" val="3499859807"/>
                  </a:ext>
                </a:extLst>
              </a:tr>
              <a:tr h="266700">
                <a:tc>
                  <a:txBody>
                    <a:bodyPr/>
                    <a:lstStyle/>
                    <a:p>
                      <a:pPr algn="r" fontAlgn="ctr"/>
                      <a:r>
                        <a:rPr lang="en-US" sz="900" b="1" i="0" u="none" strike="noStrike">
                          <a:solidFill>
                            <a:srgbClr val="000000"/>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8595B"/>
                    </a:solidFill>
                  </a:tcPr>
                </a:tc>
                <a:tc>
                  <a:txBody>
                    <a:bodyPr/>
                    <a:lstStyle/>
                    <a:p>
                      <a:pPr algn="l" fontAlgn="ctr"/>
                      <a:r>
                        <a:rPr lang="en-US" sz="800" b="0" i="0" u="none" strike="noStrike" dirty="0">
                          <a:solidFill>
                            <a:srgbClr val="000000"/>
                          </a:solidFill>
                          <a:effectLst/>
                          <a:latin typeface="Arial" panose="020B0604020202020204" pitchFamily="34" charset="0"/>
                        </a:rPr>
                        <a:t>US Real Estate</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extLst>
                  <a:ext uri="{0D108BD9-81ED-4DB2-BD59-A6C34878D82A}">
                    <a16:rowId xmlns:a16="http://schemas.microsoft.com/office/drawing/2014/main" val="1431308747"/>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08184"/>
                    </a:solidFill>
                  </a:tcPr>
                </a:tc>
                <a:tc>
                  <a:txBody>
                    <a:bodyPr/>
                    <a:lstStyle/>
                    <a:p>
                      <a:pPr algn="l" fontAlgn="ctr"/>
                      <a:r>
                        <a:rPr lang="en-US" sz="800" b="0" i="0" u="none" strike="noStrike">
                          <a:solidFill>
                            <a:srgbClr val="000000"/>
                          </a:solidFill>
                          <a:effectLst/>
                          <a:latin typeface="Arial" panose="020B0604020202020204" pitchFamily="34" charset="0"/>
                        </a:rPr>
                        <a:t>Intl. Large Cap</a:t>
                      </a:r>
                      <a:br>
                        <a:rPr lang="en-US" sz="800" b="0" i="0" u="none" strike="noStrike">
                          <a:solidFill>
                            <a:srgbClr val="000000"/>
                          </a:solidFill>
                          <a:effectLst/>
                          <a:latin typeface="Arial" panose="020B0604020202020204" pitchFamily="34" charset="0"/>
                        </a:rPr>
                      </a:br>
                      <a:r>
                        <a:rPr lang="en-US" sz="800" b="0" i="0" u="none" strike="noStrike">
                          <a:solidFill>
                            <a:srgbClr val="000000"/>
                          </a:solidFill>
                          <a:effectLst/>
                          <a:latin typeface="Arial" panose="020B0604020202020204" pitchFamily="34" charset="0"/>
                        </a:rPr>
                        <a:t>Value</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extLst>
                  <a:ext uri="{0D108BD9-81ED-4DB2-BD59-A6C34878D82A}">
                    <a16:rowId xmlns:a16="http://schemas.microsoft.com/office/drawing/2014/main" val="2241703972"/>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A6A8AB"/>
                    </a:solidFill>
                  </a:tcPr>
                </a:tc>
                <a:tc>
                  <a:txBody>
                    <a:bodyPr/>
                    <a:lstStyle/>
                    <a:p>
                      <a:pPr algn="l" fontAlgn="ctr"/>
                      <a:r>
                        <a:rPr lang="en-US" sz="800" b="0" i="0" u="none" strike="noStrike">
                          <a:solidFill>
                            <a:srgbClr val="000000"/>
                          </a:solidFill>
                          <a:effectLst/>
                          <a:latin typeface="Arial" panose="020B0604020202020204" pitchFamily="34" charset="0"/>
                        </a:rPr>
                        <a:t>Intl. Small Cap</a:t>
                      </a:r>
                      <a:br>
                        <a:rPr lang="en-US" sz="800" b="0" i="0" u="none" strike="noStrike">
                          <a:solidFill>
                            <a:srgbClr val="000000"/>
                          </a:solidFill>
                          <a:effectLst/>
                          <a:latin typeface="Arial" panose="020B0604020202020204" pitchFamily="34" charset="0"/>
                        </a:rPr>
                      </a:br>
                      <a:r>
                        <a:rPr lang="en-US" sz="800" b="0" i="0" u="none" strike="noStrike">
                          <a:solidFill>
                            <a:srgbClr val="000000"/>
                          </a:solidFill>
                          <a:effectLst/>
                          <a:latin typeface="Arial" panose="020B0604020202020204" pitchFamily="34" charset="0"/>
                        </a:rPr>
                        <a:t>Value</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extLst>
                  <a:ext uri="{0D108BD9-81ED-4DB2-BD59-A6C34878D82A}">
                    <a16:rowId xmlns:a16="http://schemas.microsoft.com/office/drawing/2014/main" val="1732258297"/>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0D2D3"/>
                    </a:solidFill>
                  </a:tcPr>
                </a:tc>
                <a:tc>
                  <a:txBody>
                    <a:bodyPr/>
                    <a:lstStyle/>
                    <a:p>
                      <a:pPr algn="l" fontAlgn="ctr"/>
                      <a:r>
                        <a:rPr lang="en-US" sz="800" b="0" i="0" u="none" strike="noStrike">
                          <a:solidFill>
                            <a:srgbClr val="000000"/>
                          </a:solidFill>
                          <a:effectLst/>
                          <a:latin typeface="Arial" panose="020B0604020202020204" pitchFamily="34" charset="0"/>
                        </a:rPr>
                        <a:t>Emerging</a:t>
                      </a:r>
                      <a:br>
                        <a:rPr lang="en-US" sz="800" b="0" i="0" u="none" strike="noStrike">
                          <a:solidFill>
                            <a:srgbClr val="000000"/>
                          </a:solidFill>
                          <a:effectLst/>
                          <a:latin typeface="Arial" panose="020B0604020202020204" pitchFamily="34" charset="0"/>
                        </a:rPr>
                      </a:br>
                      <a:r>
                        <a:rPr lang="en-US" sz="800" b="0" i="0" u="none" strike="noStrike">
                          <a:solidFill>
                            <a:srgbClr val="000000"/>
                          </a:solidFill>
                          <a:effectLst/>
                          <a:latin typeface="Arial" panose="020B0604020202020204" pitchFamily="34" charset="0"/>
                        </a:rPr>
                        <a:t>Markets</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648C1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93AA55"/>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AC9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dirty="0">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009DBA"/>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A6A8A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extLst>
                  <a:ext uri="{0D108BD9-81ED-4DB2-BD59-A6C34878D82A}">
                    <a16:rowId xmlns:a16="http://schemas.microsoft.com/office/drawing/2014/main" val="3254690557"/>
                  </a:ext>
                </a:extLst>
              </a:tr>
              <a:tr h="266700">
                <a:tc>
                  <a:txBody>
                    <a:bodyPr/>
                    <a:lstStyle/>
                    <a:p>
                      <a:pPr algn="r" fontAlgn="ctr"/>
                      <a:r>
                        <a:rPr lang="en-US" sz="900" b="1" i="0" u="none" strike="noStrike">
                          <a:solidFill>
                            <a:srgbClr val="FFFFFF"/>
                          </a:solidFill>
                          <a:effectLst/>
                          <a:latin typeface="Avenir LT 55 Roman" panose="020B0503020000020003" pitchFamily="34" charset="0"/>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5E8EF"/>
                    </a:solidFill>
                  </a:tcPr>
                </a:tc>
                <a:tc>
                  <a:txBody>
                    <a:bodyPr/>
                    <a:lstStyle/>
                    <a:p>
                      <a:pPr algn="l" fontAlgn="ctr"/>
                      <a:r>
                        <a:rPr lang="en-US" sz="800" b="0" i="0" u="none" strike="noStrike">
                          <a:solidFill>
                            <a:srgbClr val="000000"/>
                          </a:solidFill>
                          <a:effectLst/>
                          <a:latin typeface="Arial" panose="020B0604020202020204" pitchFamily="34" charset="0"/>
                        </a:rPr>
                        <a:t>Five-Year US</a:t>
                      </a:r>
                      <a:br>
                        <a:rPr lang="en-US" sz="800" b="0" i="0" u="none" strike="noStrike">
                          <a:solidFill>
                            <a:srgbClr val="000000"/>
                          </a:solidFill>
                          <a:effectLst/>
                          <a:latin typeface="Arial" panose="020B0604020202020204" pitchFamily="34" charset="0"/>
                        </a:rPr>
                      </a:br>
                      <a:r>
                        <a:rPr lang="en-US" sz="800" b="0" i="0" u="none" strike="noStrike">
                          <a:solidFill>
                            <a:srgbClr val="000000"/>
                          </a:solidFill>
                          <a:effectLst/>
                          <a:latin typeface="Arial" panose="020B0604020202020204" pitchFamily="34" charset="0"/>
                        </a:rPr>
                        <a:t>Govt. Fixed</a:t>
                      </a:r>
                    </a:p>
                  </a:txBody>
                  <a:tcPr marL="85725" marR="9525" marT="9525" marB="0" anchor="ctr">
                    <a:lnL>
                      <a:noFill/>
                    </a:lnL>
                    <a:lnR>
                      <a:noFill/>
                    </a:lnR>
                    <a:lnT>
                      <a:noFill/>
                    </a:lnT>
                    <a:lnB>
                      <a:noFill/>
                    </a:lnB>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dirty="0">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58595B"/>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dirty="0">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808184"/>
                    </a:solidFill>
                  </a:tcPr>
                </a:tc>
                <a:tc>
                  <a:txBody>
                    <a:bodyPr/>
                    <a:lstStyle/>
                    <a:p>
                      <a:pPr algn="r" fontAlgn="ctr"/>
                      <a:endParaRPr lang="en-US" sz="1000" b="1" i="0" u="none" strike="noStrike">
                        <a:solidFill>
                          <a:srgbClr val="000000"/>
                        </a:solidFill>
                        <a:effectLst/>
                        <a:latin typeface="Avenir LT 55 Roman" panose="020B0503020000020003" pitchFamily="34" charset="0"/>
                      </a:endParaRPr>
                    </a:p>
                  </a:txBody>
                  <a:tcPr marL="9525" marR="9525" marT="9525" marB="0" anchor="ctr">
                    <a:lnL>
                      <a:noFill/>
                    </a:lnL>
                    <a:lnR>
                      <a:noFill/>
                    </a:lnR>
                    <a:lnT>
                      <a:noFill/>
                    </a:lnT>
                    <a:lnB>
                      <a:noFill/>
                    </a:lnB>
                    <a:solidFill>
                      <a:srgbClr val="D0D2D3"/>
                    </a:solidFill>
                  </a:tcPr>
                </a:tc>
                <a:tc>
                  <a:txBody>
                    <a:bodyPr/>
                    <a:lstStyle/>
                    <a:p>
                      <a:pPr algn="r" fontAlgn="ctr"/>
                      <a:endParaRPr lang="en-US" sz="1000" b="1" i="0" u="none" strike="noStrike">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tc>
                  <a:txBody>
                    <a:bodyPr/>
                    <a:lstStyle/>
                    <a:p>
                      <a:pPr algn="r" fontAlgn="ctr"/>
                      <a:endParaRPr lang="en-US" sz="1000" b="1" i="0" u="none" strike="noStrike" dirty="0">
                        <a:solidFill>
                          <a:srgbClr val="FFFFFF"/>
                        </a:solidFill>
                        <a:effectLst/>
                        <a:latin typeface="Avenir LT 55 Roman" panose="020B0503020000020003" pitchFamily="34" charset="0"/>
                      </a:endParaRPr>
                    </a:p>
                  </a:txBody>
                  <a:tcPr marL="9525" marR="9525" marT="9525" marB="0" anchor="ctr">
                    <a:lnL>
                      <a:noFill/>
                    </a:lnL>
                    <a:lnR>
                      <a:noFill/>
                    </a:lnR>
                    <a:lnT>
                      <a:noFill/>
                    </a:lnT>
                    <a:lnB>
                      <a:noFill/>
                    </a:lnB>
                    <a:solidFill>
                      <a:srgbClr val="C5E8EF"/>
                    </a:solidFill>
                  </a:tcPr>
                </a:tc>
                <a:extLst>
                  <a:ext uri="{0D108BD9-81ED-4DB2-BD59-A6C34878D82A}">
                    <a16:rowId xmlns:a16="http://schemas.microsoft.com/office/drawing/2014/main" val="4088352577"/>
                  </a:ext>
                </a:extLst>
              </a:tr>
            </a:tbl>
          </a:graphicData>
        </a:graphic>
      </p:graphicFrame>
      <p:sp>
        <p:nvSpPr>
          <p:cNvPr id="8" name="Title 7"/>
          <p:cNvSpPr>
            <a:spLocks noGrp="1"/>
          </p:cNvSpPr>
          <p:nvPr>
            <p:ph type="title"/>
          </p:nvPr>
        </p:nvSpPr>
        <p:spPr>
          <a:xfrm>
            <a:off x="1266496" y="744265"/>
            <a:ext cx="9372600" cy="512064"/>
          </a:xfrm>
        </p:spPr>
        <p:txBody>
          <a:bodyPr/>
          <a:lstStyle/>
          <a:p>
            <a:r>
              <a:rPr lang="en-US" dirty="0">
                <a:solidFill>
                  <a:srgbClr val="002060"/>
                </a:solidFill>
                <a:latin typeface="Rockwell" panose="02060603020205020403" pitchFamily="18" charset="0"/>
              </a:rPr>
              <a:t>7. Avoid Market Timing</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591117" y="1575839"/>
            <a:ext cx="3250728" cy="4657868"/>
          </a:xfrm>
        </p:spPr>
        <p:txBody>
          <a:bodyPr/>
          <a:lstStyle/>
          <a:p>
            <a:r>
              <a:rPr lang="en-US" dirty="0"/>
              <a:t>You never know which market segments will outperform from year to year. By holding a globally diversified portfolio, investors are well positioned to seek returns wherever they occur.</a:t>
            </a:r>
          </a:p>
        </p:txBody>
      </p:sp>
      <p:sp>
        <p:nvSpPr>
          <p:cNvPr id="10" name="Text Placeholder 9"/>
          <p:cNvSpPr>
            <a:spLocks noGrp="1"/>
          </p:cNvSpPr>
          <p:nvPr>
            <p:ph type="body" sz="quarter" idx="15"/>
          </p:nvPr>
        </p:nvSpPr>
        <p:spPr>
          <a:xfrm>
            <a:off x="478706" y="6512560"/>
            <a:ext cx="9079632" cy="1010605"/>
          </a:xfrm>
        </p:spPr>
        <p:txBody>
          <a:bodyPr/>
          <a:lstStyle/>
          <a:p>
            <a:r>
              <a:rPr lang="en-US" dirty="0"/>
              <a:t>In US dollars. US Large Cap is the S&amp;P 500 Index. US Large Cap Value is the Russell 1000 Value Index. US Small Cap is the Russell 2000 Index. US Small Cap Value is the Russell 2000 Value Index. US Real Estate is the Dow Jones US Select REIT Index. International Large Cap Value is the MSCI World ex USA Value Index (gross dividends). International Small Cap Value is the MSCI World ex USA Small Cap Value Index (gross dividends). Emerging Markets is the MSCI Emerging Markets Index (gross dividends). Five-Year US Government Fixed is the Bloomberg Barclays US TIPS Index 1–5 Years. S&amp;P and Dow Jones data © 2018 S&amp;P Dow Jones Indices LLC, a division of S&amp;P Global. All rights reserved. Frank Russell Company is the source and owner of the trademarks, service marks, and copyrights related to the Russell Indexes. MSCI data © MSCI 2018, all rights reserved. Bloomberg Barclays data provided by Bloomberg. </a:t>
            </a:r>
            <a:r>
              <a:rPr lang="en-US" b="1" dirty="0"/>
              <a:t>Chart is for illustrative purposes only. Indices are not available for direct investment. Their performance does not reflect the expenses associated with the management of an actual portfolio. Past performance is not a guarantee of future results. Diversification does not eliminate the risk of market loss.</a:t>
            </a:r>
          </a:p>
        </p:txBody>
      </p:sp>
      <p:sp>
        <p:nvSpPr>
          <p:cNvPr id="33" name="TextBox 32"/>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EC06</a:t>
            </a:r>
          </a:p>
        </p:txBody>
      </p:sp>
      <p:sp>
        <p:nvSpPr>
          <p:cNvPr id="29" name="TextBox 28"/>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a:t>
            </a:r>
          </a:p>
        </p:txBody>
      </p:sp>
      <p:sp>
        <p:nvSpPr>
          <p:cNvPr id="18" name="Title 10">
            <a:extLst>
              <a:ext uri="{FF2B5EF4-FFF2-40B4-BE49-F238E27FC236}">
                <a16:creationId xmlns:a16="http://schemas.microsoft.com/office/drawing/2014/main" id="{81D1ED05-64EE-4BF1-95F7-1437D37A1943}"/>
              </a:ext>
            </a:extLst>
          </p:cNvPr>
          <p:cNvSpPr txBox="1">
            <a:spLocks/>
          </p:cNvSpPr>
          <p:nvPr/>
        </p:nvSpPr>
        <p:spPr>
          <a:xfrm>
            <a:off x="922135" y="1958922"/>
            <a:ext cx="5281561" cy="567249"/>
          </a:xfrm>
          <a:prstGeom prst="rect">
            <a:avLst/>
          </a:prstGeom>
        </p:spPr>
        <p:txBody>
          <a:bodyPr vert="horz" lIns="91440" tIns="54864" rIns="91440" bIns="54864" rtlCol="0" anchor="t">
            <a:noAutofit/>
          </a:bodyPr>
          <a:lstStyle>
            <a:defPPr>
              <a:defRPr lang="en-US"/>
            </a:defPPr>
            <a:lvl1pPr defTabSz="1018824" fontAlgn="base">
              <a:spcBef>
                <a:spcPct val="0"/>
              </a:spcBef>
              <a:spcAft>
                <a:spcPct val="0"/>
              </a:spcAft>
              <a:buNone/>
              <a:defRPr sz="1600">
                <a:solidFill>
                  <a:srgbClr val="495965"/>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Annual Returns by Market Index</a:t>
            </a:r>
          </a:p>
        </p:txBody>
      </p:sp>
      <p:sp>
        <p:nvSpPr>
          <p:cNvPr id="19" name="TextBox 18">
            <a:extLst>
              <a:ext uri="{FF2B5EF4-FFF2-40B4-BE49-F238E27FC236}">
                <a16:creationId xmlns:a16="http://schemas.microsoft.com/office/drawing/2014/main" id="{528F4778-15D8-4E5A-8407-EFB25B21C509}"/>
              </a:ext>
            </a:extLst>
          </p:cNvPr>
          <p:cNvSpPr txBox="1"/>
          <p:nvPr/>
        </p:nvSpPr>
        <p:spPr>
          <a:xfrm>
            <a:off x="1543394" y="2786686"/>
            <a:ext cx="554959" cy="307777"/>
          </a:xfrm>
          <a:prstGeom prst="rect">
            <a:avLst/>
          </a:prstGeom>
          <a:noFill/>
        </p:spPr>
        <p:txBody>
          <a:bodyPr wrap="none" rtlCol="0" anchor="ctr">
            <a:spAutoFit/>
          </a:bodyPr>
          <a:lstStyle/>
          <a:p>
            <a:pPr marL="0" marR="0" lvl="0" indent="0" algn="ctr" defTabSz="914400" rtl="0" eaLnBrk="1" fontAlgn="base" latinLnBrk="0" hangingPunct="1">
              <a:lnSpc>
                <a:spcPct val="100000"/>
              </a:lnSpc>
              <a:spcBef>
                <a:spcPts val="1200"/>
              </a:spcBef>
              <a:spcAft>
                <a:spcPct val="0"/>
              </a:spcAft>
              <a:buClrTx/>
              <a:buSzTx/>
              <a:buFontTx/>
              <a:buNone/>
              <a:tabLst/>
              <a:defRPr/>
            </a:pP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HIGHER</a:t>
            </a:r>
            <a:b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RETURN</a:t>
            </a:r>
          </a:p>
        </p:txBody>
      </p:sp>
      <p:sp>
        <p:nvSpPr>
          <p:cNvPr id="20" name="TextBox 19">
            <a:extLst>
              <a:ext uri="{FF2B5EF4-FFF2-40B4-BE49-F238E27FC236}">
                <a16:creationId xmlns:a16="http://schemas.microsoft.com/office/drawing/2014/main" id="{EFB1ABA8-CC6C-4416-B340-20B5FA36AEF6}"/>
              </a:ext>
            </a:extLst>
          </p:cNvPr>
          <p:cNvSpPr txBox="1"/>
          <p:nvPr/>
        </p:nvSpPr>
        <p:spPr>
          <a:xfrm>
            <a:off x="1543394" y="4985582"/>
            <a:ext cx="554959" cy="307777"/>
          </a:xfrm>
          <a:prstGeom prst="rect">
            <a:avLst/>
          </a:prstGeom>
          <a:noFill/>
        </p:spPr>
        <p:txBody>
          <a:bodyPr wrap="none" rtlCol="0" anchor="ctr">
            <a:spAutoFit/>
          </a:bodyPr>
          <a:lstStyle/>
          <a:p>
            <a:pPr marL="0" marR="0" lvl="0" indent="0" algn="ctr" defTabSz="914400" rtl="0" eaLnBrk="1" fontAlgn="base" latinLnBrk="0" hangingPunct="1">
              <a:lnSpc>
                <a:spcPct val="100000"/>
              </a:lnSpc>
              <a:spcBef>
                <a:spcPts val="1200"/>
              </a:spcBef>
              <a:spcAft>
                <a:spcPct val="0"/>
              </a:spcAft>
              <a:buClrTx/>
              <a:buSzTx/>
              <a:buFontTx/>
              <a:buNone/>
              <a:tabLst/>
              <a:defRPr/>
            </a:pP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LOWER</a:t>
            </a:r>
            <a:b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RETURN</a:t>
            </a:r>
          </a:p>
        </p:txBody>
      </p:sp>
      <p:cxnSp>
        <p:nvCxnSpPr>
          <p:cNvPr id="21" name="Straight Arrow Connector 20">
            <a:extLst>
              <a:ext uri="{FF2B5EF4-FFF2-40B4-BE49-F238E27FC236}">
                <a16:creationId xmlns:a16="http://schemas.microsoft.com/office/drawing/2014/main" id="{DFAD653D-31E0-4B1F-8C64-7584ED92AE20}"/>
              </a:ext>
            </a:extLst>
          </p:cNvPr>
          <p:cNvCxnSpPr/>
          <p:nvPr/>
        </p:nvCxnSpPr>
        <p:spPr bwMode="auto">
          <a:xfrm>
            <a:off x="2346390" y="2967512"/>
            <a:ext cx="0" cy="1837373"/>
          </a:xfrm>
          <a:prstGeom prst="straightConnector1">
            <a:avLst/>
          </a:prstGeom>
          <a:solidFill>
            <a:schemeClr val="accent1"/>
          </a:solidFill>
          <a:ln w="6350" cap="flat" cmpd="sng" algn="ctr">
            <a:solidFill>
              <a:schemeClr val="tx1"/>
            </a:solidFill>
            <a:prstDash val="solid"/>
            <a:round/>
            <a:headEnd type="triangle" w="sm" len="med"/>
            <a:tailEnd type="triangle" w="sm" len="med"/>
          </a:ln>
          <a:effectLst/>
        </p:spPr>
      </p:cxnSp>
    </p:spTree>
    <p:custDataLst>
      <p:tags r:id="rId1"/>
    </p:custDataLst>
    <p:extLst>
      <p:ext uri="{BB962C8B-B14F-4D97-AF65-F5344CB8AC3E}">
        <p14:creationId xmlns:p14="http://schemas.microsoft.com/office/powerpoint/2010/main" val="1050614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329559" y="806702"/>
            <a:ext cx="9372600" cy="512064"/>
          </a:xfrm>
        </p:spPr>
        <p:txBody>
          <a:bodyPr/>
          <a:lstStyle/>
          <a:p>
            <a:r>
              <a:rPr lang="en-US" dirty="0">
                <a:solidFill>
                  <a:srgbClr val="002060"/>
                </a:solidFill>
                <a:latin typeface="Rockwell" panose="02060603020205020403" pitchFamily="18" charset="0"/>
              </a:rPr>
              <a:t>8. Manage Your Emotions</a:t>
            </a:r>
          </a:p>
        </p:txBody>
      </p:sp>
      <p:sp>
        <p:nvSpPr>
          <p:cNvPr id="7" name="Slide Number Placeholder 6"/>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A7365A7-DF62-4B8C-8E04-515E6D421211}" type="slidenum">
              <a:rPr kumimoji="0" lang="en-US" sz="1000" b="0" i="0" u="none" strike="noStrike" kern="1200" cap="none" spc="0" normalizeH="0" baseline="0" noProof="0" smtClean="0">
                <a:ln>
                  <a:noFill/>
                </a:ln>
                <a:solidFill>
                  <a:srgbClr val="000000">
                    <a:lumMod val="65000"/>
                    <a:lumOff val="35000"/>
                  </a:srgbClr>
                </a:solidFill>
                <a:effectLst/>
                <a:uLnTx/>
                <a:uFillTx/>
                <a:latin typeface="Arial"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dirty="0">
              <a:ln>
                <a:noFill/>
              </a:ln>
              <a:solidFill>
                <a:srgbClr val="000000">
                  <a:lumMod val="65000"/>
                  <a:lumOff val="35000"/>
                </a:srgbClr>
              </a:solidFill>
              <a:effectLst/>
              <a:uLnTx/>
              <a:uFillTx/>
              <a:latin typeface="Arial" pitchFamily="34" charset="0"/>
              <a:ea typeface="+mn-ea"/>
              <a:cs typeface="+mn-cs"/>
            </a:endParaRPr>
          </a:p>
        </p:txBody>
      </p:sp>
      <p:sp>
        <p:nvSpPr>
          <p:cNvPr id="11" name="Text Placeholder 10"/>
          <p:cNvSpPr>
            <a:spLocks noGrp="1"/>
          </p:cNvSpPr>
          <p:nvPr>
            <p:ph sz="quarter" idx="14"/>
          </p:nvPr>
        </p:nvSpPr>
        <p:spPr>
          <a:xfrm>
            <a:off x="6774395" y="1643493"/>
            <a:ext cx="2725911" cy="4657868"/>
          </a:xfrm>
        </p:spPr>
        <p:txBody>
          <a:bodyPr/>
          <a:lstStyle/>
          <a:p>
            <a:r>
              <a:rPr lang="en-US" dirty="0"/>
              <a:t>Many people struggle to separate their emotions from investing. Markets go up and down. Reacting to current market conditions may lead to making poor investment decisions.</a:t>
            </a:r>
          </a:p>
        </p:txBody>
      </p:sp>
      <p:sp>
        <p:nvSpPr>
          <p:cNvPr id="10" name="Text Placeholder 9"/>
          <p:cNvSpPr>
            <a:spLocks noGrp="1"/>
          </p:cNvSpPr>
          <p:nvPr>
            <p:ph type="body" sz="quarter" idx="15"/>
          </p:nvPr>
        </p:nvSpPr>
        <p:spPr>
          <a:xfrm>
            <a:off x="1912642" y="7066907"/>
            <a:ext cx="9079632" cy="353438"/>
          </a:xfrm>
        </p:spPr>
        <p:txBody>
          <a:bodyPr/>
          <a:lstStyle/>
          <a:p>
            <a:r>
              <a:rPr lang="en-US" dirty="0"/>
              <a:t>For illustrative purposes only.</a:t>
            </a:r>
          </a:p>
        </p:txBody>
      </p:sp>
      <p:sp>
        <p:nvSpPr>
          <p:cNvPr id="21" name="TextBox 20"/>
          <p:cNvSpPr txBox="1"/>
          <p:nvPr/>
        </p:nvSpPr>
        <p:spPr>
          <a:xfrm>
            <a:off x="-746125" y="4137"/>
            <a:ext cx="731520" cy="2308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SC: LC21</a:t>
            </a:r>
          </a:p>
        </p:txBody>
      </p:sp>
      <p:sp>
        <p:nvSpPr>
          <p:cNvPr id="22" name="TextBox 21"/>
          <p:cNvSpPr txBox="1"/>
          <p:nvPr/>
        </p:nvSpPr>
        <p:spPr>
          <a:xfrm>
            <a:off x="10181690" y="5951"/>
            <a:ext cx="1984910" cy="994346"/>
          </a:xfrm>
          <a:prstGeom prst="rect">
            <a:avLst/>
          </a:prstGeom>
          <a:solidFill>
            <a:schemeClr val="accent4">
              <a:lumMod val="60000"/>
              <a:lumOff val="40000"/>
            </a:schemeClr>
          </a:solidFill>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itchFamily="34" charset="0"/>
              </a:rPr>
              <a:t>Pursuing a Better Investment Experience </a:t>
            </a:r>
          </a:p>
        </p:txBody>
      </p:sp>
      <p:cxnSp>
        <p:nvCxnSpPr>
          <p:cNvPr id="18" name="Straight Connector 17"/>
          <p:cNvCxnSpPr/>
          <p:nvPr/>
        </p:nvCxnSpPr>
        <p:spPr bwMode="auto">
          <a:xfrm>
            <a:off x="1395016" y="4215773"/>
            <a:ext cx="4754002" cy="0"/>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sp>
        <p:nvSpPr>
          <p:cNvPr id="19" name="Title 10"/>
          <p:cNvSpPr txBox="1">
            <a:spLocks/>
          </p:cNvSpPr>
          <p:nvPr/>
        </p:nvSpPr>
        <p:spPr>
          <a:xfrm>
            <a:off x="1170897" y="2008540"/>
            <a:ext cx="5281561" cy="567249"/>
          </a:xfrm>
          <a:prstGeom prst="rect">
            <a:avLst/>
          </a:prstGeom>
        </p:spPr>
        <p:txBody>
          <a:bodyPr vert="horz" lIns="91440" tIns="54864" rIns="91440" bIns="54864" rtlCol="0" anchor="t">
            <a:noAutofit/>
          </a:bodyPr>
          <a:lstStyle>
            <a:defPPr>
              <a:defRPr lang="en-US"/>
            </a:defPPr>
            <a:lvl1pPr defTabSz="1018824" fontAlgn="base">
              <a:spcBef>
                <a:spcPct val="0"/>
              </a:spcBef>
              <a:spcAft>
                <a:spcPct val="0"/>
              </a:spcAft>
              <a:buNone/>
              <a:defRPr sz="1600">
                <a:solidFill>
                  <a:srgbClr val="495965"/>
                </a:solidFill>
                <a:latin typeface="Arial" pitchFamily="34" charset="0"/>
                <a:ea typeface="+mj-ea"/>
                <a:cs typeface="Arial" pitchFamily="34" charset="0"/>
              </a:defRPr>
            </a:lvl1pPr>
          </a:lstStyle>
          <a:p>
            <a:pPr marL="0" marR="0" lvl="0" indent="0" algn="l"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495965"/>
                </a:solidFill>
                <a:effectLst/>
                <a:uLnTx/>
                <a:uFillTx/>
                <a:latin typeface="Arial" pitchFamily="34" charset="0"/>
                <a:ea typeface="+mj-ea"/>
                <a:cs typeface="Arial" pitchFamily="34" charset="0"/>
              </a:rPr>
              <a:t>Avoid Reactive Investing</a:t>
            </a:r>
          </a:p>
        </p:txBody>
      </p:sp>
      <p:sp>
        <p:nvSpPr>
          <p:cNvPr id="23" name="Title 10"/>
          <p:cNvSpPr txBox="1">
            <a:spLocks/>
          </p:cNvSpPr>
          <p:nvPr/>
        </p:nvSpPr>
        <p:spPr>
          <a:xfrm>
            <a:off x="718086" y="4255915"/>
            <a:ext cx="1997003" cy="417084"/>
          </a:xfrm>
          <a:prstGeom prst="rect">
            <a:avLst/>
          </a:prstGeom>
        </p:spPr>
        <p:txBody>
          <a:bodyPr vert="horz" lIns="91440" tIns="54864" rIns="91440" bIns="54864" rtlCol="0" anchor="t">
            <a:no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ctr"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648C1A"/>
                </a:solidFill>
                <a:effectLst/>
                <a:uLnTx/>
                <a:uFillTx/>
                <a:latin typeface="Arial"/>
                <a:ea typeface="+mj-ea"/>
                <a:cs typeface="Arial" pitchFamily="34" charset="0"/>
              </a:rPr>
              <a:t>Optimism</a:t>
            </a:r>
          </a:p>
        </p:txBody>
      </p:sp>
      <p:sp>
        <p:nvSpPr>
          <p:cNvPr id="24" name="Title 10"/>
          <p:cNvSpPr txBox="1">
            <a:spLocks/>
          </p:cNvSpPr>
          <p:nvPr/>
        </p:nvSpPr>
        <p:spPr>
          <a:xfrm>
            <a:off x="3911276" y="5194220"/>
            <a:ext cx="1997003" cy="417084"/>
          </a:xfrm>
          <a:prstGeom prst="rect">
            <a:avLst/>
          </a:prstGeom>
        </p:spPr>
        <p:txBody>
          <a:bodyPr vert="horz" lIns="91440" tIns="54864" rIns="91440" bIns="54864" rtlCol="0" anchor="t">
            <a:no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ctr"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648C1A"/>
                </a:solidFill>
                <a:effectLst/>
                <a:uLnTx/>
                <a:uFillTx/>
                <a:latin typeface="Arial"/>
                <a:ea typeface="+mj-ea"/>
                <a:cs typeface="Arial" pitchFamily="34" charset="0"/>
              </a:rPr>
              <a:t>Fear</a:t>
            </a:r>
          </a:p>
        </p:txBody>
      </p:sp>
      <p:sp>
        <p:nvSpPr>
          <p:cNvPr id="25" name="Title 10"/>
          <p:cNvSpPr txBox="1">
            <a:spLocks/>
          </p:cNvSpPr>
          <p:nvPr/>
        </p:nvSpPr>
        <p:spPr>
          <a:xfrm>
            <a:off x="1775134" y="2944932"/>
            <a:ext cx="1997003" cy="417084"/>
          </a:xfrm>
          <a:prstGeom prst="rect">
            <a:avLst/>
          </a:prstGeom>
        </p:spPr>
        <p:txBody>
          <a:bodyPr vert="horz" lIns="91440" tIns="54864" rIns="91440" bIns="54864" rtlCol="0" anchor="t">
            <a:no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ctr"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648C1A"/>
                </a:solidFill>
                <a:effectLst/>
                <a:uLnTx/>
                <a:uFillTx/>
                <a:latin typeface="Arial"/>
                <a:ea typeface="+mj-ea"/>
                <a:cs typeface="Arial" pitchFamily="34" charset="0"/>
              </a:rPr>
              <a:t>Elation</a:t>
            </a:r>
          </a:p>
        </p:txBody>
      </p:sp>
      <p:sp>
        <p:nvSpPr>
          <p:cNvPr id="26" name="Title 10"/>
          <p:cNvSpPr txBox="1">
            <a:spLocks/>
          </p:cNvSpPr>
          <p:nvPr/>
        </p:nvSpPr>
        <p:spPr>
          <a:xfrm>
            <a:off x="4712341" y="3788003"/>
            <a:ext cx="2331058" cy="486853"/>
          </a:xfrm>
          <a:prstGeom prst="rect">
            <a:avLst/>
          </a:prstGeom>
        </p:spPr>
        <p:txBody>
          <a:bodyPr vert="horz" lIns="91440" tIns="54864" rIns="91440" bIns="54864" rtlCol="0" anchor="t">
            <a:noAutofit/>
          </a:bodyPr>
          <a:lstStyle>
            <a:defPPr>
              <a:defRPr lang="en-US"/>
            </a:defPPr>
            <a:lvl1pPr algn="ctr" defTabSz="1018824" eaLnBrk="1" latinLnBrk="0" hangingPunct="1">
              <a:buNone/>
              <a:defRPr sz="1600">
                <a:solidFill>
                  <a:srgbClr val="D9E155"/>
                </a:solidFill>
                <a:latin typeface="Avenir LT 65 Medium" panose="020B0603020000020003" pitchFamily="34" charset="0"/>
              </a:defRPr>
            </a:lvl1pPr>
          </a:lstStyle>
          <a:p>
            <a:pPr marL="0" marR="0" lvl="0" indent="0" algn="ctr" defTabSz="1018824"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648C1A"/>
                </a:solidFill>
                <a:effectLst/>
                <a:uLnTx/>
                <a:uFillTx/>
                <a:latin typeface="Arial"/>
                <a:ea typeface="+mn-ea"/>
                <a:cs typeface="Arial" pitchFamily="34" charset="0"/>
              </a:rPr>
              <a:t>Optimism</a:t>
            </a:r>
          </a:p>
        </p:txBody>
      </p:sp>
      <p:sp>
        <p:nvSpPr>
          <p:cNvPr id="27" name="Oval 26"/>
          <p:cNvSpPr/>
          <p:nvPr/>
        </p:nvSpPr>
        <p:spPr bwMode="auto">
          <a:xfrm>
            <a:off x="1641450" y="4152900"/>
            <a:ext cx="124649" cy="124649"/>
          </a:xfrm>
          <a:prstGeom prst="ellipse">
            <a:avLst/>
          </a:prstGeom>
          <a:solidFill>
            <a:srgbClr val="009DBA"/>
          </a:soli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endParaRPr kumimoji="0" lang="en-US" sz="2100" b="0" i="0" u="none" strike="noStrike" kern="1200" cap="none" spc="0" normalizeH="0" baseline="0" noProof="0">
              <a:ln>
                <a:noFill/>
              </a:ln>
              <a:solidFill>
                <a:srgbClr val="000000">
                  <a:lumMod val="65000"/>
                  <a:lumOff val="35000"/>
                </a:srgbClr>
              </a:solidFill>
              <a:effectLst/>
              <a:uLnTx/>
              <a:uFillTx/>
              <a:latin typeface="Arial" charset="0"/>
              <a:ea typeface="+mn-ea"/>
              <a:cs typeface="Arial" pitchFamily="34" charset="0"/>
            </a:endParaRPr>
          </a:p>
        </p:txBody>
      </p:sp>
      <p:sp>
        <p:nvSpPr>
          <p:cNvPr id="28" name="Oval 27"/>
          <p:cNvSpPr/>
          <p:nvPr/>
        </p:nvSpPr>
        <p:spPr bwMode="auto">
          <a:xfrm>
            <a:off x="2708382" y="3245445"/>
            <a:ext cx="124649" cy="124649"/>
          </a:xfrm>
          <a:prstGeom prst="ellipse">
            <a:avLst/>
          </a:prstGeom>
          <a:solidFill>
            <a:srgbClr val="009DBA"/>
          </a:soli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endParaRPr kumimoji="0" lang="en-US" sz="2100" b="0" i="0" u="none" strike="noStrike" kern="1200" cap="none" spc="0" normalizeH="0" baseline="0" noProof="0">
              <a:ln>
                <a:noFill/>
              </a:ln>
              <a:solidFill>
                <a:srgbClr val="000000">
                  <a:lumMod val="65000"/>
                  <a:lumOff val="35000"/>
                </a:srgbClr>
              </a:solidFill>
              <a:effectLst/>
              <a:uLnTx/>
              <a:uFillTx/>
              <a:latin typeface="Arial" charset="0"/>
              <a:ea typeface="+mn-ea"/>
              <a:cs typeface="Arial" pitchFamily="34" charset="0"/>
            </a:endParaRPr>
          </a:p>
        </p:txBody>
      </p:sp>
      <p:sp>
        <p:nvSpPr>
          <p:cNvPr id="29" name="Oval 28"/>
          <p:cNvSpPr/>
          <p:nvPr/>
        </p:nvSpPr>
        <p:spPr bwMode="auto">
          <a:xfrm>
            <a:off x="3754432" y="4161209"/>
            <a:ext cx="124649" cy="124649"/>
          </a:xfrm>
          <a:prstGeom prst="ellipse">
            <a:avLst/>
          </a:prstGeom>
          <a:solidFill>
            <a:srgbClr val="009DBA"/>
          </a:soli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endParaRPr kumimoji="0" lang="en-US" sz="2100" b="0" i="0" u="none" strike="noStrike" kern="1200" cap="none" spc="0" normalizeH="0" baseline="0" noProof="0">
              <a:ln>
                <a:noFill/>
              </a:ln>
              <a:solidFill>
                <a:srgbClr val="000000">
                  <a:lumMod val="65000"/>
                  <a:lumOff val="35000"/>
                </a:srgbClr>
              </a:solidFill>
              <a:effectLst/>
              <a:uLnTx/>
              <a:uFillTx/>
              <a:latin typeface="Arial" charset="0"/>
              <a:ea typeface="+mn-ea"/>
              <a:cs typeface="Arial" pitchFamily="34" charset="0"/>
            </a:endParaRPr>
          </a:p>
        </p:txBody>
      </p:sp>
      <p:sp>
        <p:nvSpPr>
          <p:cNvPr id="30" name="Oval 29"/>
          <p:cNvSpPr/>
          <p:nvPr/>
        </p:nvSpPr>
        <p:spPr bwMode="auto">
          <a:xfrm>
            <a:off x="5869518" y="4161209"/>
            <a:ext cx="124649" cy="124649"/>
          </a:xfrm>
          <a:prstGeom prst="ellipse">
            <a:avLst/>
          </a:prstGeom>
          <a:solidFill>
            <a:srgbClr val="009DBA"/>
          </a:soli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endParaRPr kumimoji="0" lang="en-US" sz="2100" b="0" i="0" u="none" strike="noStrike" kern="1200" cap="none" spc="0" normalizeH="0" baseline="0" noProof="0">
              <a:ln>
                <a:noFill/>
              </a:ln>
              <a:solidFill>
                <a:srgbClr val="000000">
                  <a:lumMod val="65000"/>
                  <a:lumOff val="35000"/>
                </a:srgbClr>
              </a:solidFill>
              <a:effectLst/>
              <a:uLnTx/>
              <a:uFillTx/>
              <a:latin typeface="Arial" charset="0"/>
              <a:ea typeface="+mn-ea"/>
              <a:cs typeface="Arial" pitchFamily="34" charset="0"/>
            </a:endParaRPr>
          </a:p>
        </p:txBody>
      </p:sp>
      <p:sp>
        <p:nvSpPr>
          <p:cNvPr id="31" name="Oval 30"/>
          <p:cNvSpPr/>
          <p:nvPr/>
        </p:nvSpPr>
        <p:spPr bwMode="auto">
          <a:xfrm>
            <a:off x="4845547" y="5100186"/>
            <a:ext cx="124649" cy="124649"/>
          </a:xfrm>
          <a:prstGeom prst="ellipse">
            <a:avLst/>
          </a:prstGeom>
          <a:solidFill>
            <a:srgbClr val="009DBA"/>
          </a:solidFill>
          <a:ln w="6350" cap="flat" cmpd="sng" algn="ctr">
            <a:noFill/>
            <a:prstDash val="solid"/>
            <a:round/>
            <a:headEnd type="none" w="med" len="med"/>
            <a:tailEnd type="none" w="med" len="med"/>
          </a:ln>
          <a:effectLst/>
        </p:spPr>
        <p:txBody>
          <a:bodyPr rtlCol="0" anchor="ctr"/>
          <a:lstStyle/>
          <a:p>
            <a:pPr marL="0" marR="0" lvl="0" indent="0" algn="ctr" defTabSz="1044575" rtl="0" eaLnBrk="1" fontAlgn="base" latinLnBrk="0" hangingPunct="1">
              <a:lnSpc>
                <a:spcPct val="100000"/>
              </a:lnSpc>
              <a:spcBef>
                <a:spcPct val="0"/>
              </a:spcBef>
              <a:spcAft>
                <a:spcPct val="0"/>
              </a:spcAft>
              <a:buClrTx/>
              <a:buSzTx/>
              <a:buFontTx/>
              <a:buNone/>
              <a:tabLst/>
              <a:defRPr/>
            </a:pPr>
            <a:endParaRPr kumimoji="0" lang="en-US" sz="2100" b="0" i="0" u="none" strike="noStrike" kern="1200" cap="none" spc="0" normalizeH="0" baseline="0" noProof="0">
              <a:ln>
                <a:noFill/>
              </a:ln>
              <a:solidFill>
                <a:srgbClr val="000000">
                  <a:lumMod val="65000"/>
                  <a:lumOff val="35000"/>
                </a:srgbClr>
              </a:solidFill>
              <a:effectLst/>
              <a:uLnTx/>
              <a:uFillTx/>
              <a:latin typeface="Arial" charset="0"/>
              <a:ea typeface="+mn-ea"/>
              <a:cs typeface="Arial" pitchFamily="34" charset="0"/>
            </a:endParaRPr>
          </a:p>
        </p:txBody>
      </p:sp>
      <p:cxnSp>
        <p:nvCxnSpPr>
          <p:cNvPr id="32" name="Straight Connector 31"/>
          <p:cNvCxnSpPr>
            <a:stCxn id="28" idx="5"/>
            <a:endCxn id="29" idx="1"/>
          </p:cNvCxnSpPr>
          <p:nvPr/>
        </p:nvCxnSpPr>
        <p:spPr bwMode="auto">
          <a:xfrm>
            <a:off x="2814777" y="3351840"/>
            <a:ext cx="957909" cy="827623"/>
          </a:xfrm>
          <a:prstGeom prst="line">
            <a:avLst/>
          </a:prstGeom>
          <a:solidFill>
            <a:schemeClr val="accent1"/>
          </a:solidFill>
          <a:ln w="25400" cap="rnd" cmpd="sng" algn="ctr">
            <a:solidFill>
              <a:srgbClr val="009DBA"/>
            </a:solidFill>
            <a:prstDash val="solid"/>
            <a:round/>
            <a:headEnd type="none" w="med" len="med"/>
            <a:tailEnd type="none" w="med" len="med"/>
          </a:ln>
          <a:effectLst/>
        </p:spPr>
      </p:cxnSp>
      <p:cxnSp>
        <p:nvCxnSpPr>
          <p:cNvPr id="33" name="Straight Connector 32"/>
          <p:cNvCxnSpPr>
            <a:stCxn id="29" idx="5"/>
            <a:endCxn id="31" idx="1"/>
          </p:cNvCxnSpPr>
          <p:nvPr/>
        </p:nvCxnSpPr>
        <p:spPr bwMode="auto">
          <a:xfrm>
            <a:off x="3860827" y="4267604"/>
            <a:ext cx="1002974" cy="850836"/>
          </a:xfrm>
          <a:prstGeom prst="line">
            <a:avLst/>
          </a:prstGeom>
          <a:solidFill>
            <a:schemeClr val="accent1"/>
          </a:solidFill>
          <a:ln w="25400" cap="rnd" cmpd="sng" algn="ctr">
            <a:solidFill>
              <a:srgbClr val="009DBA"/>
            </a:solidFill>
            <a:prstDash val="solid"/>
            <a:round/>
            <a:headEnd type="none" w="med" len="med"/>
            <a:tailEnd type="none" w="med" len="med"/>
          </a:ln>
          <a:effectLst/>
        </p:spPr>
      </p:cxnSp>
      <p:cxnSp>
        <p:nvCxnSpPr>
          <p:cNvPr id="34" name="Straight Connector 33"/>
          <p:cNvCxnSpPr>
            <a:stCxn id="31" idx="7"/>
            <a:endCxn id="30" idx="3"/>
          </p:cNvCxnSpPr>
          <p:nvPr/>
        </p:nvCxnSpPr>
        <p:spPr bwMode="auto">
          <a:xfrm flipV="1">
            <a:off x="4951942" y="4267604"/>
            <a:ext cx="935830" cy="850836"/>
          </a:xfrm>
          <a:prstGeom prst="line">
            <a:avLst/>
          </a:prstGeom>
          <a:solidFill>
            <a:schemeClr val="accent1"/>
          </a:solidFill>
          <a:ln w="25400" cap="rnd" cmpd="sng" algn="ctr">
            <a:solidFill>
              <a:srgbClr val="009DBA"/>
            </a:solidFill>
            <a:prstDash val="solid"/>
            <a:round/>
            <a:headEnd type="none" w="med" len="med"/>
            <a:tailEnd type="none" w="med" len="med"/>
          </a:ln>
          <a:effectLst/>
        </p:spPr>
      </p:cxnSp>
      <p:cxnSp>
        <p:nvCxnSpPr>
          <p:cNvPr id="35" name="Straight Connector 34"/>
          <p:cNvCxnSpPr>
            <a:stCxn id="28" idx="3"/>
            <a:endCxn id="27" idx="7"/>
          </p:cNvCxnSpPr>
          <p:nvPr/>
        </p:nvCxnSpPr>
        <p:spPr bwMode="auto">
          <a:xfrm flipH="1">
            <a:off x="1747845" y="3351840"/>
            <a:ext cx="978791" cy="819314"/>
          </a:xfrm>
          <a:prstGeom prst="line">
            <a:avLst/>
          </a:prstGeom>
          <a:solidFill>
            <a:schemeClr val="accent1"/>
          </a:solidFill>
          <a:ln w="25400" cap="rnd" cmpd="sng" algn="ctr">
            <a:solidFill>
              <a:srgbClr val="009DBA"/>
            </a:solidFill>
            <a:prstDash val="solid"/>
            <a:round/>
            <a:headEnd type="none" w="med" len="med"/>
            <a:tailEnd type="none" w="med" len="med"/>
          </a:ln>
          <a:effectLst/>
        </p:spPr>
      </p:cxnSp>
      <p:sp>
        <p:nvSpPr>
          <p:cNvPr id="36" name="Title 10"/>
          <p:cNvSpPr txBox="1">
            <a:spLocks/>
          </p:cNvSpPr>
          <p:nvPr/>
        </p:nvSpPr>
        <p:spPr>
          <a:xfrm>
            <a:off x="2825468" y="3869835"/>
            <a:ext cx="1997003" cy="205184"/>
          </a:xfrm>
          <a:prstGeom prst="rect">
            <a:avLst/>
          </a:prstGeom>
          <a:solidFill>
            <a:schemeClr val="bg1"/>
          </a:solidFill>
        </p:spPr>
        <p:txBody>
          <a:bodyPr vert="horz" lIns="0" tIns="0" rIns="0" bIns="0" rtlCol="0" anchor="t">
            <a:spAutoFit/>
          </a:bodyPr>
          <a:lstStyle>
            <a:lvl1pPr algn="l" defTabSz="1018824" rtl="0" eaLnBrk="1" latinLnBrk="0" hangingPunct="1">
              <a:spcBef>
                <a:spcPct val="0"/>
              </a:spcBef>
              <a:buNone/>
              <a:defRPr sz="2600" kern="1200">
                <a:solidFill>
                  <a:schemeClr val="accent1"/>
                </a:solidFill>
                <a:latin typeface="Arial" pitchFamily="34" charset="0"/>
                <a:ea typeface="+mj-ea"/>
                <a:cs typeface="Arial" pitchFamily="34" charset="0"/>
              </a:defRPr>
            </a:lvl1pPr>
          </a:lstStyle>
          <a:p>
            <a:pPr marL="0" marR="0" lvl="0" indent="0" algn="ctr" defTabSz="1018824" rtl="0" eaLnBrk="1" fontAlgn="base" latinLnBrk="0" hangingPunct="1">
              <a:lnSpc>
                <a:spcPts val="16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648C1A"/>
                </a:solidFill>
                <a:effectLst/>
                <a:uLnTx/>
                <a:uFillTx/>
                <a:latin typeface="Arial"/>
                <a:ea typeface="+mj-ea"/>
                <a:cs typeface="Arial" pitchFamily="34" charset="0"/>
              </a:rPr>
              <a:t>Nervousness</a:t>
            </a:r>
          </a:p>
        </p:txBody>
      </p:sp>
    </p:spTree>
    <p:custDataLst>
      <p:tags r:id="rId1"/>
    </p:custDataLst>
    <p:extLst>
      <p:ext uri="{BB962C8B-B14F-4D97-AF65-F5344CB8AC3E}">
        <p14:creationId xmlns:p14="http://schemas.microsoft.com/office/powerpoint/2010/main" val="145732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201' lastModDate='2018-07-26T10:04:50'/&gt;&lt;slide id='1563692' lastModDate='2018-07-26T12:44:50'/&gt;&lt;/presentationLibrarian&gt;"/>
</p:tagLst>
</file>

<file path=ppt/tags/tag10.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9' lastModDate='2018-07-26T12:44:51'/&gt;&lt;/presentationLibrarian&gt;"/>
</p:tagLst>
</file>

<file path=ppt/tags/tag11.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40' lastModDate='2018-07-26T12:44:51'/&gt;&lt;/presentationLibrarian&gt;"/>
</p:tagLst>
</file>

<file path=ppt/tags/tag2.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1' lastModDate='2018-07-26T12:44:51'/&gt;&lt;/presentationLibrarian&gt;"/>
</p:tagLst>
</file>

<file path=ppt/tags/tag3.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2' lastModDate='2018-07-26T12:44:51'/&gt;&lt;/presentationLibrarian&gt;"/>
</p:tagLst>
</file>

<file path=ppt/tags/tag4.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3' lastModDate='2018-07-26T12:44:51'/&gt;&lt;/presentationLibrarian&gt;"/>
</p:tagLst>
</file>

<file path=ppt/tags/tag5.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4' lastModDate='2018-07-26T12:44:51'/&gt;&lt;/presentationLibrarian&gt;"/>
</p:tagLst>
</file>

<file path=ppt/tags/tag6.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5' lastModDate='2018-07-26T12:44:51'/&gt;&lt;/presentationLibrarian&gt;"/>
</p:tagLst>
</file>

<file path=ppt/tags/tag7.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6' lastModDate='2018-07-26T12:44:51'/&gt;&lt;/presentationLibrarian&gt;"/>
</p:tagLst>
</file>

<file path=ppt/tags/tag8.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7' lastModDate='2018-07-26T12:44:51'/&gt;&lt;/presentationLibrarian&gt;"/>
</p:tagLst>
</file>

<file path=ppt/tags/tag9.xml><?xml version="1.0" encoding="utf-8"?>
<p:tagLst xmlns:a="http://schemas.openxmlformats.org/drawingml/2006/main" xmlns:r="http://schemas.openxmlformats.org/officeDocument/2006/relationships" xmlns:p="http://schemas.openxmlformats.org/presentationml/2006/main">
  <p:tag name="PL_TAG" val="&lt;presentationLibrarian&gt;&lt;library environment='2K7' shortName='dfa'/&gt;&lt;file id='75198' lastModDate='2018-07-26T11:51:13'/&gt;&lt;slide id='1563438' lastModDate='2017-07-07T16:47:48'/&gt;&lt;/presentationLibrarian&gt;"/>
</p:tagLst>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US_White Label">
  <a:themeElements>
    <a:clrScheme name="2013 refresh final_corrected green">
      <a:dk1>
        <a:srgbClr val="000000"/>
      </a:dk1>
      <a:lt1>
        <a:srgbClr val="FFFFFF"/>
      </a:lt1>
      <a:dk2>
        <a:srgbClr val="5D4B3D"/>
      </a:dk2>
      <a:lt2>
        <a:srgbClr val="E4E4E4"/>
      </a:lt2>
      <a:accent1>
        <a:srgbClr val="005E74"/>
      </a:accent1>
      <a:accent2>
        <a:srgbClr val="427994"/>
      </a:accent2>
      <a:accent3>
        <a:srgbClr val="00B0AC"/>
      </a:accent3>
      <a:accent4>
        <a:srgbClr val="F3D54E"/>
      </a:accent4>
      <a:accent5>
        <a:srgbClr val="51A234"/>
      </a:accent5>
      <a:accent6>
        <a:srgbClr val="96B400"/>
      </a:accent6>
      <a:hlink>
        <a:srgbClr val="005E74"/>
      </a:hlink>
      <a:folHlink>
        <a:srgbClr val="B731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6350" cap="flat" cmpd="sng" algn="ctr">
          <a:solidFill>
            <a:schemeClr val="bg1">
              <a:lumMod val="65000"/>
            </a:schemeClr>
          </a:solidFill>
          <a:prstDash val="solid"/>
          <a:round/>
          <a:headEnd type="none" w="med" len="med"/>
          <a:tailEnd type="none" w="med" len="med"/>
        </a:ln>
        <a:effectLst/>
      </a:spPr>
      <a:bodyPr/>
      <a:lstStyle>
        <a:defPPr defTabSz="1044575">
          <a:defRPr sz="2100">
            <a:solidFill>
              <a:schemeClr val="tx1">
                <a:lumMod val="65000"/>
                <a:lumOff val="35000"/>
              </a:schemeClr>
            </a:solidFill>
            <a:latin typeface="Arial" charset="0"/>
            <a:cs typeface="+mn-cs"/>
          </a:defRPr>
        </a:defPPr>
      </a:lstStyle>
    </a:spDef>
    <a:lnDef>
      <a:spPr bwMode="auto">
        <a:solidFill>
          <a:schemeClr val="accent1"/>
        </a:solidFill>
        <a:ln w="6350" cap="flat" cmpd="sng" algn="ctr">
          <a:solidFill>
            <a:schemeClr val="bg1">
              <a:lumMod val="65000"/>
            </a:schemeClr>
          </a:solidFill>
          <a:prstDash val="solid"/>
          <a:round/>
          <a:headEnd type="none" w="med" len="med"/>
          <a:tailEnd type="none" w="med" len="med"/>
        </a:ln>
        <a:effectLst/>
      </a:spPr>
      <a:bodyPr/>
      <a:lstStyle/>
    </a:lnDef>
    <a:txDef>
      <a:spPr>
        <a:noFill/>
      </a:spPr>
      <a:bodyPr wrap="none" rtlCol="0">
        <a:spAutoFit/>
      </a:bodyPr>
      <a:lstStyle>
        <a:defPPr algn="l">
          <a:defRPr dirty="0" err="1" smtClean="0">
            <a:latin typeface="+mn-lt"/>
          </a:defRPr>
        </a:defPPr>
      </a:lstStyle>
    </a:txDef>
  </a:objectDefaults>
  <a:extraClrSchemeLst>
    <a:extraClrScheme>
      <a:clrScheme name="DFA_Print 1">
        <a:dk1>
          <a:srgbClr val="000000"/>
        </a:dk1>
        <a:lt1>
          <a:srgbClr val="FFFFFF"/>
        </a:lt1>
        <a:dk2>
          <a:srgbClr val="000000"/>
        </a:dk2>
        <a:lt2>
          <a:srgbClr val="808080"/>
        </a:lt2>
        <a:accent1>
          <a:srgbClr val="226189"/>
        </a:accent1>
        <a:accent2>
          <a:srgbClr val="6B6341"/>
        </a:accent2>
        <a:accent3>
          <a:srgbClr val="FFFFFF"/>
        </a:accent3>
        <a:accent4>
          <a:srgbClr val="000000"/>
        </a:accent4>
        <a:accent5>
          <a:srgbClr val="ABB7C4"/>
        </a:accent5>
        <a:accent6>
          <a:srgbClr val="60593A"/>
        </a:accent6>
        <a:hlink>
          <a:srgbClr val="599059"/>
        </a:hlink>
        <a:folHlink>
          <a:srgbClr val="7249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8837</TotalTime>
  <Words>3630</Words>
  <Application>Microsoft Office PowerPoint</Application>
  <PresentationFormat>Custom</PresentationFormat>
  <Paragraphs>197</Paragraphs>
  <Slides>11</Slides>
  <Notes>11</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11</vt:i4>
      </vt:variant>
    </vt:vector>
  </HeadingPairs>
  <TitlesOfParts>
    <vt:vector size="25" baseType="lpstr">
      <vt:lpstr>Arial</vt:lpstr>
      <vt:lpstr>Arial Narrow</vt:lpstr>
      <vt:lpstr>Avenir LT 45 Book</vt:lpstr>
      <vt:lpstr>Avenir LT 55 Roman</vt:lpstr>
      <vt:lpstr>Avenir LT Com 35 Light</vt:lpstr>
      <vt:lpstr>Avenir LT Com 55 Roman</vt:lpstr>
      <vt:lpstr>Avenir LT Std 35 Light</vt:lpstr>
      <vt:lpstr>Avenir LT Std 45 Book</vt:lpstr>
      <vt:lpstr>Corbel</vt:lpstr>
      <vt:lpstr>Minion Pro</vt:lpstr>
      <vt:lpstr>Rockwell</vt:lpstr>
      <vt:lpstr>Whitney Light</vt:lpstr>
      <vt:lpstr>US_White Label</vt:lpstr>
      <vt:lpstr>Parallax</vt:lpstr>
      <vt:lpstr>Pursuing a Better  Investment Experience</vt:lpstr>
      <vt:lpstr>1. Embrace Market Pricing</vt:lpstr>
      <vt:lpstr>2. Don’t Try to Outguess the Market</vt:lpstr>
      <vt:lpstr>3. Resist Chasing Past Performance</vt:lpstr>
      <vt:lpstr>4. Let Markets Work for You </vt:lpstr>
      <vt:lpstr>5. Consider the Drivers of Returns</vt:lpstr>
      <vt:lpstr>6. Practice Smart Diversification</vt:lpstr>
      <vt:lpstr>7. Avoid Market Timing</vt:lpstr>
      <vt:lpstr>8. Manage Your Emotions</vt:lpstr>
      <vt:lpstr>9. Look beyond the Headlines</vt:lpstr>
      <vt:lpstr>10. Focus on What You Can Control</vt:lpstr>
    </vt:vector>
  </TitlesOfParts>
  <Company>Accent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Different Way to Invest</dc:title>
  <dc:creator>dfaservice</dc:creator>
  <cp:lastModifiedBy>Guy Baker</cp:lastModifiedBy>
  <cp:revision>177</cp:revision>
  <cp:lastPrinted>2016-03-02T22:50:15Z</cp:lastPrinted>
  <dcterms:created xsi:type="dcterms:W3CDTF">2014-04-24T19:35:32Z</dcterms:created>
  <dcterms:modified xsi:type="dcterms:W3CDTF">2018-08-02T10:29:40Z</dcterms:modified>
</cp:coreProperties>
</file>